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Inter Tight Medium"/>
      <p:regular r:id="rId25"/>
      <p:bold r:id="rId26"/>
      <p:italic r:id="rId27"/>
      <p:boldItalic r:id="rId28"/>
    </p:embeddedFont>
    <p:embeddedFont>
      <p:font typeface="Inter SemiBold"/>
      <p:regular r:id="rId29"/>
      <p:bold r:id="rId30"/>
      <p:italic r:id="rId31"/>
      <p:boldItalic r:id="rId32"/>
    </p:embeddedFont>
    <p:embeddedFont>
      <p:font typeface="Inter"/>
      <p:regular r:id="rId33"/>
      <p:bold r:id="rId34"/>
      <p:italic r:id="rId35"/>
      <p:boldItalic r:id="rId36"/>
    </p:embeddedFont>
    <p:embeddedFont>
      <p:font typeface="Inter Tight"/>
      <p:regular r:id="rId37"/>
      <p:bold r:id="rId38"/>
      <p:italic r:id="rId39"/>
      <p:boldItalic r:id="rId40"/>
    </p:embeddedFont>
    <p:embeddedFont>
      <p:font typeface="Inter Medium"/>
      <p:regular r:id="rId41"/>
      <p:bold r:id="rId42"/>
      <p:italic r:id="rId43"/>
      <p:boldItalic r:id="rId44"/>
    </p:embeddedFont>
    <p:embeddedFont>
      <p:font typeface="Inter Tight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2">
          <p15:clr>
            <a:srgbClr val="000000"/>
          </p15:clr>
        </p15:guide>
        <p15:guide id="2" pos="216">
          <p15:clr>
            <a:srgbClr val="000000"/>
          </p15:clr>
        </p15:guide>
        <p15:guide id="3" pos="5532">
          <p15:clr>
            <a:srgbClr val="747775"/>
          </p15:clr>
        </p15:guide>
        <p15:guide id="4" orient="horz" pos="553">
          <p15:clr>
            <a:srgbClr val="747775"/>
          </p15:clr>
        </p15:guide>
        <p15:guide id="5" orient="horz" pos="3048">
          <p15:clr>
            <a:srgbClr val="747775"/>
          </p15:clr>
        </p15:guide>
        <p15:guide id="6" pos="3592">
          <p15:clr>
            <a:srgbClr val="747775"/>
          </p15:clr>
        </p15:guide>
      </p15:sldGuideLst>
    </p:ext>
    <p:ext uri="GoogleSlidesCustomDataVersion2">
      <go:slidesCustomData xmlns:go="http://customooxmlschemas.google.com/" r:id="rId49" roundtripDataSignature="AMtx7mgJphsxJNbm3uv5PGNOeqAKQZ5P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2" orient="horz"/>
        <p:guide pos="216"/>
        <p:guide pos="5532"/>
        <p:guide pos="553" orient="horz"/>
        <p:guide pos="3048" orient="horz"/>
        <p:guide pos="35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Tight-boldItalic.fntdata"/><Relationship Id="rId42" Type="http://schemas.openxmlformats.org/officeDocument/2006/relationships/font" Target="fonts/InterMedium-bold.fntdata"/><Relationship Id="rId41" Type="http://schemas.openxmlformats.org/officeDocument/2006/relationships/font" Target="fonts/InterMedium-regular.fntdata"/><Relationship Id="rId44" Type="http://schemas.openxmlformats.org/officeDocument/2006/relationships/font" Target="fonts/InterMedium-boldItalic.fntdata"/><Relationship Id="rId43" Type="http://schemas.openxmlformats.org/officeDocument/2006/relationships/font" Target="fonts/InterMedium-italic.fntdata"/><Relationship Id="rId46" Type="http://schemas.openxmlformats.org/officeDocument/2006/relationships/font" Target="fonts/InterTightSemiBold-bold.fntdata"/><Relationship Id="rId45" Type="http://schemas.openxmlformats.org/officeDocument/2006/relationships/font" Target="fonts/InterTight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InterTightSemiBold-boldItalic.fntdata"/><Relationship Id="rId47" Type="http://schemas.openxmlformats.org/officeDocument/2006/relationships/font" Target="fonts/InterTightSemiBold-italic.fntdata"/><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SemiBold-italic.fntdata"/><Relationship Id="rId30" Type="http://schemas.openxmlformats.org/officeDocument/2006/relationships/font" Target="fonts/InterSemiBold-bold.fntdata"/><Relationship Id="rId33" Type="http://schemas.openxmlformats.org/officeDocument/2006/relationships/font" Target="fonts/Inter-regular.fntdata"/><Relationship Id="rId32" Type="http://schemas.openxmlformats.org/officeDocument/2006/relationships/font" Target="fonts/InterSemiBold-boldItalic.fntdata"/><Relationship Id="rId35" Type="http://schemas.openxmlformats.org/officeDocument/2006/relationships/font" Target="fonts/Inter-italic.fntdata"/><Relationship Id="rId34" Type="http://schemas.openxmlformats.org/officeDocument/2006/relationships/font" Target="fonts/Inter-bold.fntdata"/><Relationship Id="rId37" Type="http://schemas.openxmlformats.org/officeDocument/2006/relationships/font" Target="fonts/InterTight-regular.fntdata"/><Relationship Id="rId36" Type="http://schemas.openxmlformats.org/officeDocument/2006/relationships/font" Target="fonts/Inter-boldItalic.fntdata"/><Relationship Id="rId39" Type="http://schemas.openxmlformats.org/officeDocument/2006/relationships/font" Target="fonts/InterTight-italic.fntdata"/><Relationship Id="rId38" Type="http://schemas.openxmlformats.org/officeDocument/2006/relationships/font" Target="fonts/InterTight-bold.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InterTightMedium-bold.fntdata"/><Relationship Id="rId25" Type="http://schemas.openxmlformats.org/officeDocument/2006/relationships/font" Target="fonts/InterTightMedium-regular.fntdata"/><Relationship Id="rId28" Type="http://schemas.openxmlformats.org/officeDocument/2006/relationships/font" Target="fonts/InterTightMedium-boldItalic.fntdata"/><Relationship Id="rId27" Type="http://schemas.openxmlformats.org/officeDocument/2006/relationships/font" Target="fonts/InterTightMedium-italic.fntdata"/><Relationship Id="rId29" Type="http://schemas.openxmlformats.org/officeDocument/2006/relationships/font" Target="fonts/InterSemiBold-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ersonio.es/estudio-rrhh-tendencia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1: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0" name="Google Shape;770;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Establece el tono: Esta presentación resume El pulso de la plantilla 2025 para los responsables de RR. HH. Se centra en tres fuerzas convergentes: la inteligencia para la toma de decisiones, la integración de la IA y los cambios demográficos; y en acciones concretas para los próximos 90 días. Diseñada para tener una duración de 12 a 15 minutos.</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
        <p:nvSpPr>
          <p:cNvPr id="771" name="Google Shape;771;p1: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5" name="Google Shape;99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El uso está en alza: el 43 % de los empleados utiliza la IA (frente al 24 % en 2024).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 confianza es razonablemente alta (el 66 % cree que sus competencias seguirán siendo relevantes y el 49 % está actualizando activamente sus competencias en IA).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No obstante, sigue faltando ayuda: solo el 36 % recibe formación adecuada</a:t>
            </a:r>
            <a:r>
              <a:rPr lang="es-ES" sz="1300">
                <a:solidFill>
                  <a:schemeClr val="dk1"/>
                </a:solidFill>
                <a:latin typeface="Inter Tight"/>
                <a:ea typeface="Inter Tight"/>
                <a:cs typeface="Inter Tight"/>
                <a:sym typeface="Inter Tight"/>
              </a:rPr>
              <a:t>,</a:t>
            </a:r>
            <a:r>
              <a:rPr i="0" lang="es-ES" sz="1300" u="none">
                <a:solidFill>
                  <a:schemeClr val="dk1"/>
                </a:solidFill>
                <a:latin typeface="Inter Tight"/>
                <a:ea typeface="Inter Tight"/>
                <a:cs typeface="Inter Tight"/>
                <a:sym typeface="Inter Tight"/>
              </a:rPr>
              <a:t> el 39 % </a:t>
            </a:r>
            <a:r>
              <a:rPr lang="es-ES" sz="1300">
                <a:solidFill>
                  <a:schemeClr val="dk1"/>
                </a:solidFill>
                <a:latin typeface="Inter Tight"/>
                <a:ea typeface="Inter Tight"/>
                <a:cs typeface="Inter Tight"/>
                <a:sym typeface="Inter Tight"/>
              </a:rPr>
              <a:t>tiene muy pocos conocimientos</a:t>
            </a:r>
            <a:r>
              <a:rPr i="0" lang="es-ES" sz="1300" u="none">
                <a:solidFill>
                  <a:schemeClr val="dk1"/>
                </a:solidFill>
                <a:latin typeface="Inter Tight"/>
                <a:ea typeface="Inter Tight"/>
                <a:cs typeface="Inter Tight"/>
                <a:sym typeface="Inter Tight"/>
              </a:rPr>
              <a:t> y el 44 % reclama más ayuda. Quienes quieren ayuda tienen un 35 % más de probabilidades de estar buscando otro puesto de trabajo</a:t>
            </a:r>
            <a:r>
              <a:rPr lang="es-ES" sz="1300">
                <a:solidFill>
                  <a:schemeClr val="dk1"/>
                </a:solidFill>
                <a:latin typeface="Inter Tight"/>
                <a:ea typeface="Inter Tight"/>
                <a:cs typeface="Inter Tight"/>
                <a:sym typeface="Inter Tight"/>
              </a:rPr>
              <a:t>;</a:t>
            </a:r>
            <a:r>
              <a:rPr i="0" lang="es-ES" sz="1300" u="none">
                <a:solidFill>
                  <a:schemeClr val="dk1"/>
                </a:solidFill>
                <a:latin typeface="Inter Tight"/>
                <a:ea typeface="Inter Tight"/>
                <a:cs typeface="Inter Tight"/>
                <a:sym typeface="Inter Tight"/>
              </a:rPr>
              <a:t> un riesgo de abandono que los responsables de RR. HH. no pueden permitirse ignorar.</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1" name="Google Shape;102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Los empleados que reciben una formación adecuada en el uso de la IA informan de una mayor productividad, una mayor motivación, una mayor satisfacción con el desarrollo de su carrera y una mayor confianza en el liderazgo.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Fomentar la reducción del déficit de formación para proteger el compromiso y la retención.</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3" name="Google Shape;106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Tanto los responsables de RR. HH. como los empleados manifiestan su deseo de que la contratación y la arquitectura de los puestos de trabajo se basen más en las competencias.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Dado que la escasez de competencias sigue en el punto de mira de las empresas, los responsables de RR. HH. tienen la oportunidad de inculcar prácticas basadas en las competencias en sus procesos de contratación, de onboarding y de formación de equipos.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3" name="Google Shape;10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 nueva realidad demográfica: la población en edad de trabajar disminuye y los conocimientos corren el peligro de perderse a medida que se jubilan los trabajadores </a:t>
            </a:r>
            <a:r>
              <a:rPr lang="es-ES" sz="1300">
                <a:solidFill>
                  <a:schemeClr val="dk1"/>
                </a:solidFill>
                <a:latin typeface="Inter Tight"/>
                <a:ea typeface="Inter Tight"/>
                <a:cs typeface="Inter Tight"/>
                <a:sym typeface="Inter Tight"/>
              </a:rPr>
              <a:t>de más edad</a:t>
            </a:r>
            <a:r>
              <a:rPr i="0" lang="es-ES" sz="1300" u="none">
                <a:solidFill>
                  <a:schemeClr val="dk1"/>
                </a:solidFill>
                <a:latin typeface="Inter Tight"/>
                <a:ea typeface="Inter Tight"/>
                <a:cs typeface="Inter Tight"/>
                <a:sym typeface="Inter Tight"/>
              </a:rPr>
              <a:t>.</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el 59 % de los responsables de RR. HH. afirma que la contratación es más difícil que hace cinco años</a:t>
            </a:r>
            <a:r>
              <a:rPr lang="es-ES" sz="1300">
                <a:solidFill>
                  <a:schemeClr val="dk1"/>
                </a:solidFill>
                <a:latin typeface="Inter Tight"/>
                <a:ea typeface="Inter Tight"/>
                <a:cs typeface="Inter Tight"/>
                <a:sym typeface="Inter Tight"/>
              </a:rPr>
              <a:t>. E</a:t>
            </a:r>
            <a:r>
              <a:rPr i="0" lang="es-ES" sz="1300" u="none">
                <a:solidFill>
                  <a:schemeClr val="dk1"/>
                </a:solidFill>
                <a:latin typeface="Inter Tight"/>
                <a:ea typeface="Inter Tight"/>
                <a:cs typeface="Inter Tight"/>
                <a:sym typeface="Inter Tight"/>
              </a:rPr>
              <a:t>l 50 % tiene dificultades para cubrir roles</a:t>
            </a:r>
            <a:r>
              <a:rPr lang="es-ES" sz="1300">
                <a:solidFill>
                  <a:schemeClr val="dk1"/>
                </a:solidFill>
                <a:latin typeface="Inter Tight"/>
                <a:ea typeface="Inter Tight"/>
                <a:cs typeface="Inter Tight"/>
                <a:sym typeface="Inter Tight"/>
              </a:rPr>
              <a:t>, mientras que </a:t>
            </a:r>
            <a:r>
              <a:rPr i="0" lang="es-ES" sz="1300" u="none">
                <a:solidFill>
                  <a:schemeClr val="dk1"/>
                </a:solidFill>
                <a:latin typeface="Inter Tight"/>
                <a:ea typeface="Inter Tight"/>
                <a:cs typeface="Inter Tight"/>
                <a:sym typeface="Inter Tight"/>
              </a:rPr>
              <a:t>el 36 % cita </a:t>
            </a:r>
            <a:r>
              <a:rPr lang="es-ES" sz="1300">
                <a:solidFill>
                  <a:schemeClr val="dk1"/>
                </a:solidFill>
                <a:latin typeface="Inter Tight"/>
                <a:ea typeface="Inter Tight"/>
                <a:cs typeface="Inter Tight"/>
                <a:sym typeface="Inter Tight"/>
              </a:rPr>
              <a:t>la atracción de </a:t>
            </a:r>
            <a:r>
              <a:rPr i="0" lang="es-ES" sz="1300" u="none">
                <a:solidFill>
                  <a:schemeClr val="dk1"/>
                </a:solidFill>
                <a:latin typeface="Inter Tight"/>
                <a:ea typeface="Inter Tight"/>
                <a:cs typeface="Inter Tight"/>
                <a:sym typeface="Inter Tight"/>
              </a:rPr>
              <a:t>talento más joven como el principal reto de personal</a:t>
            </a:r>
            <a:r>
              <a:rPr lang="es-ES" sz="1300">
                <a:solidFill>
                  <a:schemeClr val="dk1"/>
                </a:solidFill>
                <a:latin typeface="Inter Tight"/>
                <a:ea typeface="Inter Tight"/>
                <a:cs typeface="Inter Tight"/>
                <a:sym typeface="Inter Tight"/>
              </a:rPr>
              <a:t>. Además, </a:t>
            </a:r>
            <a:r>
              <a:rPr i="0" lang="es-ES" sz="1300" u="none">
                <a:solidFill>
                  <a:schemeClr val="dk1"/>
                </a:solidFill>
                <a:latin typeface="Inter Tight"/>
                <a:ea typeface="Inter Tight"/>
                <a:cs typeface="Inter Tight"/>
                <a:sym typeface="Inter Tight"/>
              </a:rPr>
              <a:t>el 47 % tiene dificultades específicamente para a atraer a menores de 30.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En consecuencia, el 65 % prioriza la contratación</a:t>
            </a:r>
            <a:r>
              <a:rPr lang="es-ES" sz="1300">
                <a:solidFill>
                  <a:schemeClr val="dk1"/>
                </a:solidFill>
                <a:latin typeface="Inter Tight"/>
                <a:ea typeface="Inter Tight"/>
                <a:cs typeface="Inter Tight"/>
                <a:sym typeface="Inter Tight"/>
              </a:rPr>
              <a:t> y el </a:t>
            </a:r>
            <a:r>
              <a:rPr i="0" lang="es-ES" sz="1300" u="none">
                <a:solidFill>
                  <a:schemeClr val="dk1"/>
                </a:solidFill>
                <a:latin typeface="Inter Tight"/>
                <a:ea typeface="Inter Tight"/>
                <a:cs typeface="Inter Tight"/>
                <a:sym typeface="Inter Tight"/>
              </a:rPr>
              <a:t>desarrollo de </a:t>
            </a:r>
            <a:r>
              <a:rPr lang="es-ES" sz="1300">
                <a:solidFill>
                  <a:schemeClr val="dk1"/>
                </a:solidFill>
                <a:latin typeface="Inter Tight"/>
                <a:ea typeface="Inter Tight"/>
                <a:cs typeface="Inter Tight"/>
                <a:sym typeface="Inter Tight"/>
              </a:rPr>
              <a:t>trabajadores </a:t>
            </a:r>
            <a:r>
              <a:rPr i="0" lang="es-ES" sz="1300" u="none">
                <a:solidFill>
                  <a:schemeClr val="dk1"/>
                </a:solidFill>
                <a:latin typeface="Inter Tight"/>
                <a:ea typeface="Inter Tight"/>
                <a:cs typeface="Inter Tight"/>
                <a:sym typeface="Inter Tight"/>
              </a:rPr>
              <a:t>principiantes</a:t>
            </a:r>
            <a:r>
              <a:rPr lang="es-ES" sz="1300">
                <a:solidFill>
                  <a:schemeClr val="dk1"/>
                </a:solidFill>
                <a:latin typeface="Inter Tight"/>
                <a:ea typeface="Inter Tight"/>
                <a:cs typeface="Inter Tight"/>
                <a:sym typeface="Inter Tight"/>
              </a:rPr>
              <a:t>. Por su parte, </a:t>
            </a:r>
            <a:r>
              <a:rPr i="0" lang="es-ES" sz="1300" u="none">
                <a:solidFill>
                  <a:schemeClr val="dk1"/>
                </a:solidFill>
                <a:latin typeface="Inter Tight"/>
                <a:ea typeface="Inter Tight"/>
                <a:cs typeface="Inter Tight"/>
                <a:sym typeface="Inter Tight"/>
              </a:rPr>
              <a:t>el 62 % ya está adaptando su estrategia para atraer más a este grupo.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Al desarrollar trayectorias profesionales basadas en competencias y ofrecer oportunidades de desarrollo personalizadas, las empresas en expansión pueden competir de manera eficaz con organizaciones más grandes por el talento de la Generación Z y, al mismo tiempo, formar una plantilla </a:t>
            </a:r>
            <a:r>
              <a:rPr lang="es-ES" sz="1300">
                <a:solidFill>
                  <a:schemeClr val="dk1"/>
                </a:solidFill>
                <a:latin typeface="Inter Tight"/>
                <a:ea typeface="Inter Tight"/>
                <a:cs typeface="Inter Tight"/>
                <a:sym typeface="Inter Tight"/>
              </a:rPr>
              <a:t>comprometida y</a:t>
            </a:r>
            <a:r>
              <a:rPr i="0" lang="es-ES" sz="1300" u="none">
                <a:solidFill>
                  <a:schemeClr val="dk1"/>
                </a:solidFill>
                <a:latin typeface="Inter Tight"/>
                <a:ea typeface="Inter Tight"/>
                <a:cs typeface="Inter Tight"/>
                <a:sym typeface="Inter Tight"/>
              </a:rPr>
              <a:t> alineada con las prioridades y las necesidades de competencias de la organización.</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3" name="Google Shape;111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Los costes relacionados con estos cambios demográficos ya se pueden apreciar:</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Pérdida de conocimientos: el 39 % hizo frente a costes de entre 11 678 € y 58 385 €; el 15 % de entre 58 386 € y 116 770 €.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Dificultad para atraer talento: el 37 % hizo frente a costes de entre 11 678 € y 58 385 €; el 15 % de entre 58 386 € y 116 770 €.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Los equipos de RR. HH. tienen que tomar ahora las siguientes medidas para evitar los costes asociados a la pérdida de conocimientos: </a:t>
            </a:r>
            <a:r>
              <a:rPr lang="es-ES" sz="1300">
                <a:solidFill>
                  <a:schemeClr val="dk1"/>
                </a:solidFill>
                <a:latin typeface="Inter Tight"/>
                <a:ea typeface="Inter Tight"/>
                <a:cs typeface="Inter Tight"/>
                <a:sym typeface="Inter Tight"/>
              </a:rPr>
              <a:t>conectar</a:t>
            </a:r>
            <a:r>
              <a:rPr i="0" lang="es-ES" sz="1300" u="none">
                <a:solidFill>
                  <a:schemeClr val="dk1"/>
                </a:solidFill>
                <a:latin typeface="Inter Tight"/>
                <a:ea typeface="Inter Tight"/>
                <a:cs typeface="Inter Tight"/>
                <a:sym typeface="Inter Tight"/>
              </a:rPr>
              <a:t> a los </a:t>
            </a:r>
            <a:r>
              <a:rPr lang="es-ES" sz="1300">
                <a:solidFill>
                  <a:schemeClr val="dk1"/>
                </a:solidFill>
                <a:latin typeface="Inter Tight"/>
                <a:ea typeface="Inter Tight"/>
                <a:cs typeface="Inter Tight"/>
                <a:sym typeface="Inter Tight"/>
              </a:rPr>
              <a:t>empleados senior</a:t>
            </a:r>
            <a:r>
              <a:rPr i="0" lang="es-ES" sz="1300" u="none">
                <a:solidFill>
                  <a:schemeClr val="dk1"/>
                </a:solidFill>
                <a:latin typeface="Inter Tight"/>
                <a:ea typeface="Inter Tight"/>
                <a:cs typeface="Inter Tight"/>
                <a:sym typeface="Inter Tight"/>
              </a:rPr>
              <a:t> que se jubilan con </a:t>
            </a:r>
            <a:r>
              <a:rPr lang="es-ES" sz="1300">
                <a:solidFill>
                  <a:schemeClr val="dk1"/>
                </a:solidFill>
                <a:latin typeface="Inter Tight"/>
                <a:ea typeface="Inter Tight"/>
                <a:cs typeface="Inter Tight"/>
                <a:sym typeface="Inter Tight"/>
              </a:rPr>
              <a:t>el</a:t>
            </a:r>
            <a:r>
              <a:rPr i="0" lang="es-ES" sz="1300" u="none">
                <a:solidFill>
                  <a:schemeClr val="dk1"/>
                </a:solidFill>
                <a:latin typeface="Inter Tight"/>
                <a:ea typeface="Inter Tight"/>
                <a:cs typeface="Inter Tight"/>
                <a:sym typeface="Inter Tight"/>
              </a:rPr>
              <a:t> talentos j</a:t>
            </a:r>
            <a:r>
              <a:rPr lang="es-ES" sz="1300">
                <a:solidFill>
                  <a:schemeClr val="dk1"/>
                </a:solidFill>
                <a:latin typeface="Inter Tight"/>
                <a:ea typeface="Inter Tight"/>
                <a:cs typeface="Inter Tight"/>
                <a:sym typeface="Inter Tight"/>
              </a:rPr>
              <a:t>oven,</a:t>
            </a:r>
            <a:r>
              <a:rPr i="0" lang="es-ES" sz="1300" u="none">
                <a:solidFill>
                  <a:schemeClr val="dk1"/>
                </a:solidFill>
                <a:latin typeface="Inter Tight"/>
                <a:ea typeface="Inter Tight"/>
                <a:cs typeface="Inter Tight"/>
                <a:sym typeface="Inter Tight"/>
              </a:rPr>
              <a:t> documentar los procesos</a:t>
            </a:r>
            <a:r>
              <a:rPr lang="es-ES" sz="1300">
                <a:solidFill>
                  <a:schemeClr val="dk1"/>
                </a:solidFill>
                <a:latin typeface="Inter Tight"/>
                <a:ea typeface="Inter Tight"/>
                <a:cs typeface="Inter Tight"/>
                <a:sym typeface="Inter Tight"/>
              </a:rPr>
              <a:t> y</a:t>
            </a:r>
            <a:r>
              <a:rPr i="0" lang="es-ES" sz="1300" u="none">
                <a:solidFill>
                  <a:schemeClr val="dk1"/>
                </a:solidFill>
                <a:latin typeface="Inter Tight"/>
                <a:ea typeface="Inter Tight"/>
                <a:cs typeface="Inter Tight"/>
                <a:sym typeface="Inter Tight"/>
              </a:rPr>
              <a:t> fomentar la tutoría intergeneracional.</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6" name="Google Shape;114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El trabajo híbrido es ahora la norma y las estructuras</a:t>
            </a:r>
            <a:r>
              <a:rPr lang="es-ES" sz="1300">
                <a:solidFill>
                  <a:schemeClr val="dk1"/>
                </a:solidFill>
                <a:latin typeface="Inter Tight"/>
                <a:ea typeface="Inter Tight"/>
                <a:cs typeface="Inter Tight"/>
                <a:sym typeface="Inter Tight"/>
              </a:rPr>
              <a:t> que confían en que sus empleados tendrán un buen desempeño tanto en remoto como de forma presencial se convierten en</a:t>
            </a:r>
            <a:r>
              <a:rPr i="0" lang="es-ES" sz="1300" u="none">
                <a:solidFill>
                  <a:schemeClr val="dk1"/>
                </a:solidFill>
                <a:latin typeface="Inter Tight"/>
                <a:ea typeface="Inter Tight"/>
                <a:cs typeface="Inter Tight"/>
                <a:sym typeface="Inter Tight"/>
              </a:rPr>
              <a:t> fuertes motores de atracción y retención.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Aun así, solo el 53 % afirma que su emp</a:t>
            </a:r>
            <a:r>
              <a:rPr lang="es-ES" sz="1300">
                <a:solidFill>
                  <a:schemeClr val="dk1"/>
                </a:solidFill>
                <a:latin typeface="Inter Tight"/>
                <a:ea typeface="Inter Tight"/>
                <a:cs typeface="Inter Tight"/>
                <a:sym typeface="Inter Tight"/>
              </a:rPr>
              <a:t>resa</a:t>
            </a:r>
            <a:r>
              <a:rPr i="0" lang="es-ES" sz="1300" u="none">
                <a:solidFill>
                  <a:schemeClr val="dk1"/>
                </a:solidFill>
                <a:latin typeface="Inter Tight"/>
                <a:ea typeface="Inter Tight"/>
                <a:cs typeface="Inter Tight"/>
                <a:sym typeface="Inter Tight"/>
              </a:rPr>
              <a:t> ha cumplido las promesas que hizo sobre el trabajo híbrido</a:t>
            </a:r>
            <a:r>
              <a:rPr lang="es-ES" sz="1300">
                <a:solidFill>
                  <a:schemeClr val="dk1"/>
                </a:solidFill>
                <a:latin typeface="Inter Tight"/>
                <a:ea typeface="Inter Tight"/>
                <a:cs typeface="Inter Tight"/>
                <a:sym typeface="Inter Tight"/>
              </a:rPr>
              <a:t>. Por otro lado, m</a:t>
            </a:r>
            <a:r>
              <a:rPr i="0" lang="es-ES" sz="1300" u="none">
                <a:solidFill>
                  <a:schemeClr val="dk1"/>
                </a:solidFill>
                <a:latin typeface="Inter Tight"/>
                <a:ea typeface="Inter Tight"/>
                <a:cs typeface="Inter Tight"/>
                <a:sym typeface="Inter Tight"/>
              </a:rPr>
              <a:t>enos de la mitad (el 45 %) afirma que se consultó a los empleados antes de tomar decisiones sobre las políticas de trabajo híbrido.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 confianza es importante.</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Los datos muestran una fuerte correlación entre la percepción de los empleados </a:t>
            </a:r>
            <a:r>
              <a:rPr lang="es-ES" sz="1300">
                <a:solidFill>
                  <a:schemeClr val="dk1"/>
                </a:solidFill>
                <a:latin typeface="Inter Tight"/>
                <a:ea typeface="Inter Tight"/>
                <a:cs typeface="Inter Tight"/>
                <a:sym typeface="Inter Tight"/>
              </a:rPr>
              <a:t>cuando </a:t>
            </a:r>
            <a:r>
              <a:rPr i="0" lang="es-ES" sz="1300" u="none">
                <a:solidFill>
                  <a:schemeClr val="dk1"/>
                </a:solidFill>
                <a:latin typeface="Inter Tight"/>
                <a:ea typeface="Inter Tight"/>
                <a:cs typeface="Inter Tight"/>
                <a:sym typeface="Inter Tight"/>
              </a:rPr>
              <a:t>se confía en ellos para trabajar </a:t>
            </a:r>
            <a:r>
              <a:rPr lang="es-ES" sz="1300">
                <a:solidFill>
                  <a:schemeClr val="dk1"/>
                </a:solidFill>
                <a:latin typeface="Inter Tight"/>
                <a:ea typeface="Inter Tight"/>
                <a:cs typeface="Inter Tight"/>
                <a:sym typeface="Inter Tight"/>
              </a:rPr>
              <a:t>en remoto</a:t>
            </a:r>
            <a:r>
              <a:rPr i="0" lang="es-ES" sz="1300" u="none">
                <a:solidFill>
                  <a:schemeClr val="dk1"/>
                </a:solidFill>
                <a:latin typeface="Inter Tight"/>
                <a:ea typeface="Inter Tight"/>
                <a:cs typeface="Inter Tight"/>
                <a:sym typeface="Inter Tight"/>
              </a:rPr>
              <a:t> y los resultados positivos en cuanto a motivación, productividad y compromiso.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Los empleados que sienten </a:t>
            </a:r>
            <a:r>
              <a:rPr lang="es-ES" sz="1300">
                <a:solidFill>
                  <a:schemeClr val="dk1"/>
                </a:solidFill>
                <a:latin typeface="Inter Tight"/>
                <a:ea typeface="Inter Tight"/>
                <a:cs typeface="Inter Tight"/>
                <a:sym typeface="Inter Tight"/>
              </a:rPr>
              <a:t>que se confía en ellos</a:t>
            </a:r>
            <a:r>
              <a:rPr i="0" lang="es-ES" sz="1300" u="none">
                <a:solidFill>
                  <a:schemeClr val="dk1"/>
                </a:solidFill>
                <a:latin typeface="Inter Tight"/>
                <a:ea typeface="Inter Tight"/>
                <a:cs typeface="Inter Tight"/>
                <a:sym typeface="Inter Tight"/>
              </a:rPr>
              <a:t> tienen más del doble de probabilidades de estar muy motivados (el 59 % frente al 23 %) y más de la mitad de probabilidades de ser muy productivos (el 69 % frente al 42 %). También son menos propensos a buscar otro puesto de trabajo en el próximo año (el 41 % frente al 66 %) y significativamente más propensos a expresar una gran confianza tanto en</a:t>
            </a:r>
            <a:r>
              <a:rPr lang="es-ES" sz="1300">
                <a:solidFill>
                  <a:schemeClr val="dk1"/>
                </a:solidFill>
                <a:latin typeface="Inter Tight"/>
                <a:ea typeface="Inter Tight"/>
                <a:cs typeface="Inter Tight"/>
                <a:sym typeface="Inter Tight"/>
              </a:rPr>
              <a:t> la dirección general </a:t>
            </a:r>
            <a:r>
              <a:rPr i="0" lang="es-ES" sz="1300" u="none">
                <a:solidFill>
                  <a:schemeClr val="dk1"/>
                </a:solidFill>
                <a:latin typeface="Inter Tight"/>
                <a:ea typeface="Inter Tight"/>
                <a:cs typeface="Inter Tight"/>
                <a:sym typeface="Inter Tight"/>
              </a:rPr>
              <a:t>como en RR. HH.</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Estos resultados subrayan la importancia de la confianza como </a:t>
            </a:r>
            <a:r>
              <a:rPr lang="es-ES" sz="1300">
                <a:solidFill>
                  <a:schemeClr val="dk1"/>
                </a:solidFill>
                <a:latin typeface="Inter Tight"/>
                <a:ea typeface="Inter Tight"/>
                <a:cs typeface="Inter Tight"/>
                <a:sym typeface="Inter Tight"/>
              </a:rPr>
              <a:t>factor</a:t>
            </a:r>
            <a:r>
              <a:rPr i="0" lang="es-ES" sz="1300" u="none">
                <a:solidFill>
                  <a:schemeClr val="dk1"/>
                </a:solidFill>
                <a:latin typeface="Inter Tight"/>
                <a:ea typeface="Inter Tight"/>
                <a:cs typeface="Inter Tight"/>
                <a:sym typeface="Inter Tight"/>
              </a:rPr>
              <a:t> clave para el éxito de los equipos híbridos y como palanca fundamental para </a:t>
            </a:r>
            <a:r>
              <a:rPr lang="es-ES" sz="1300">
                <a:solidFill>
                  <a:schemeClr val="dk1"/>
                </a:solidFill>
                <a:latin typeface="Inter Tight"/>
                <a:ea typeface="Inter Tight"/>
                <a:cs typeface="Inter Tight"/>
                <a:sym typeface="Inter Tight"/>
              </a:rPr>
              <a:t>la eficacia del </a:t>
            </a:r>
            <a:r>
              <a:rPr i="0" lang="es-ES" sz="1300" u="none">
                <a:solidFill>
                  <a:schemeClr val="dk1"/>
                </a:solidFill>
                <a:latin typeface="Inter Tight"/>
                <a:ea typeface="Inter Tight"/>
                <a:cs typeface="Inter Tight"/>
                <a:sym typeface="Inter Tight"/>
              </a:rPr>
              <a:t>modelo híbrido en un año en el que el 39 % de las empresas </a:t>
            </a:r>
            <a:r>
              <a:rPr lang="es-ES" sz="1300">
                <a:solidFill>
                  <a:schemeClr val="dk1"/>
                </a:solidFill>
                <a:latin typeface="Inter Tight"/>
                <a:ea typeface="Inter Tight"/>
                <a:cs typeface="Inter Tight"/>
                <a:sym typeface="Inter Tight"/>
              </a:rPr>
              <a:t>afirma que el compromiso ha disminuido.</a:t>
            </a:r>
            <a:r>
              <a:rPr i="0" lang="es-ES" sz="1300" u="none">
                <a:solidFill>
                  <a:schemeClr val="dk1"/>
                </a:solidFill>
                <a:latin typeface="Inter Tight"/>
                <a:ea typeface="Inter Tight"/>
                <a:cs typeface="Inter Tight"/>
                <a:sym typeface="Inter Tight"/>
              </a:rPr>
              <a:t>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7" name="Google Shape;120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Inteligencia para la toma de decisiones: escoge un área de decisión (retención o contratación)</a:t>
            </a:r>
            <a:r>
              <a:rPr lang="es-ES" sz="1300">
                <a:solidFill>
                  <a:schemeClr val="dk1"/>
                </a:solidFill>
                <a:latin typeface="Inter Tight"/>
                <a:ea typeface="Inter Tight"/>
                <a:cs typeface="Inter Tight"/>
                <a:sym typeface="Inter Tight"/>
              </a:rPr>
              <a:t>, </a:t>
            </a:r>
            <a:r>
              <a:rPr i="0" lang="es-ES" sz="1300" u="none">
                <a:solidFill>
                  <a:schemeClr val="dk1"/>
                </a:solidFill>
                <a:latin typeface="Inter Tight"/>
                <a:ea typeface="Inter Tight"/>
                <a:cs typeface="Inter Tight"/>
                <a:sym typeface="Inter Tight"/>
              </a:rPr>
              <a:t>define los indicadores principale</a:t>
            </a:r>
            <a:r>
              <a:rPr lang="es-ES" sz="1300">
                <a:solidFill>
                  <a:schemeClr val="dk1"/>
                </a:solidFill>
                <a:latin typeface="Inter Tight"/>
                <a:ea typeface="Inter Tight"/>
                <a:cs typeface="Inter Tight"/>
                <a:sym typeface="Inter Tight"/>
              </a:rPr>
              <a:t>s, documenta las</a:t>
            </a:r>
            <a:r>
              <a:rPr i="0" lang="es-ES" sz="1300" u="none">
                <a:solidFill>
                  <a:schemeClr val="dk1"/>
                </a:solidFill>
                <a:latin typeface="Inter Tight"/>
                <a:ea typeface="Inter Tight"/>
                <a:cs typeface="Inter Tight"/>
                <a:sym typeface="Inter Tight"/>
              </a:rPr>
              <a:t> decisiones para recabar datos, presunciones, intuiciones y resultados previstos</a:t>
            </a:r>
            <a:r>
              <a:rPr lang="es-ES" sz="1300">
                <a:solidFill>
                  <a:schemeClr val="dk1"/>
                </a:solidFill>
                <a:latin typeface="Inter Tight"/>
                <a:ea typeface="Inter Tight"/>
                <a:cs typeface="Inter Tight"/>
                <a:sym typeface="Inter Tight"/>
              </a:rPr>
              <a:t>. Revisa tus anotaciones al menos </a:t>
            </a:r>
            <a:r>
              <a:rPr i="0" lang="es-ES" sz="1300" u="none">
                <a:solidFill>
                  <a:schemeClr val="dk1"/>
                </a:solidFill>
                <a:latin typeface="Inter Tight"/>
                <a:ea typeface="Inter Tight"/>
                <a:cs typeface="Inter Tight"/>
                <a:sym typeface="Inter Tight"/>
              </a:rPr>
              <a:t>una vez al mes.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Capacitación en IA: determina el uso de base y las necesidades de mejora de competencias en toda la organización; imparte formación básica; prioriza 1-2 casos de uso de planificación de RR. HH. (p. ej., previsiones de rotación, análisis del déficit de competencias); mide el impacto en la productividad, la motivación y la confianza.</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Prioridad de las competencias: prueba a mapear las competencias en una función; actualiza las ofertas de trabajo/entrevistas con un enfoque que priorice las competencias; crea un panel de control de capacidades a partir de los datos existentes (p. ej., ¿qué competencias tienes en tu organización? ¿Qué lugar ocupan en los equipos?).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Demografía: establece </a:t>
            </a:r>
            <a:r>
              <a:rPr lang="es-ES" sz="1300">
                <a:solidFill>
                  <a:schemeClr val="dk1"/>
                </a:solidFill>
                <a:latin typeface="Inter Tight"/>
                <a:ea typeface="Inter Tight"/>
                <a:cs typeface="Inter Tight"/>
                <a:sym typeface="Inter Tight"/>
              </a:rPr>
              <a:t>procesos</a:t>
            </a:r>
            <a:r>
              <a:rPr i="0" lang="es-ES" sz="1300" u="none">
                <a:solidFill>
                  <a:schemeClr val="dk1"/>
                </a:solidFill>
                <a:latin typeface="Inter Tight"/>
                <a:ea typeface="Inter Tight"/>
                <a:cs typeface="Inter Tight"/>
                <a:sym typeface="Inter Tight"/>
              </a:rPr>
              <a:t> de transferencia de conocimientos, estandariza la documentación de los procesos para retener el conocimiento</a:t>
            </a:r>
            <a:r>
              <a:rPr lang="es-ES" sz="1300">
                <a:solidFill>
                  <a:schemeClr val="dk1"/>
                </a:solidFill>
                <a:latin typeface="Inter Tight"/>
                <a:ea typeface="Inter Tight"/>
                <a:cs typeface="Inter Tight"/>
                <a:sym typeface="Inter Tight"/>
              </a:rPr>
              <a:t>, </a:t>
            </a:r>
            <a:r>
              <a:rPr i="0" lang="es-ES" sz="1300" u="none">
                <a:solidFill>
                  <a:schemeClr val="dk1"/>
                </a:solidFill>
                <a:latin typeface="Inter Tight"/>
                <a:ea typeface="Inter Tight"/>
                <a:cs typeface="Inter Tight"/>
                <a:sym typeface="Inter Tight"/>
              </a:rPr>
              <a:t>renueva los planes iniciales de carrera y la Propuesta de Valor para el Empleado para los menores de 30.</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latin typeface="Inter Tight"/>
              <a:ea typeface="Inter Tight"/>
              <a:cs typeface="Inter Tight"/>
              <a:sym typeface="Inter T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18: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9" name="Google Shape;124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Ver el informe completo </a:t>
            </a:r>
            <a:r>
              <a:rPr i="0" lang="es-ES" sz="1300" u="sng">
                <a:solidFill>
                  <a:schemeClr val="hlink"/>
                </a:solidFill>
                <a:latin typeface="Inter Tight"/>
                <a:ea typeface="Inter Tight"/>
                <a:cs typeface="Inter Tight"/>
                <a:sym typeface="Inter Tight"/>
                <a:hlinkClick r:id="rId2"/>
              </a:rPr>
              <a:t>aquí</a:t>
            </a:r>
            <a:r>
              <a:rPr i="0" lang="es-ES" sz="1300" u="none">
                <a:latin typeface="Inter Tight"/>
                <a:ea typeface="Inter Tight"/>
                <a:cs typeface="Inter Tight"/>
                <a:sym typeface="Inter Tight"/>
              </a:rPr>
              <a:t>.</a:t>
            </a:r>
            <a:endParaRPr sz="1300">
              <a:latin typeface="Inter Tight"/>
              <a:ea typeface="Inter Tight"/>
              <a:cs typeface="Inter Tight"/>
              <a:sym typeface="Inter T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5" name="Shape 1255"/>
        <p:cNvGrpSpPr/>
        <p:nvPr/>
      </p:nvGrpSpPr>
      <p:grpSpPr>
        <a:xfrm>
          <a:off x="0" y="0"/>
          <a:ext cx="0" cy="0"/>
          <a:chOff x="0" y="0"/>
          <a:chExt cx="0" cy="0"/>
        </a:xfrm>
      </p:grpSpPr>
      <p:sp>
        <p:nvSpPr>
          <p:cNvPr id="1256" name="Google Shape;1256;p1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7" name="Google Shape;125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Conservar como respaldo: metodología y detalle del nivel de madurez para las preguntas y respuestas.</a:t>
            </a:r>
            <a:endParaRPr sz="1300">
              <a:latin typeface="Inter Tight"/>
              <a:ea typeface="Inter Tight"/>
              <a:cs typeface="Inter Tight"/>
              <a:sym typeface="Inter T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2: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1" name="Google Shape;781;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Empezaremos con el resumen ejecutivo y las perspectivas empresariales (señales de optimismo prudente); luego abordaremos las tres fuerzas que moldean 2025 y destacaremos las conclusiones más importantes (costes, compromiso, preparación para la IA); y terminaremos con una lista de comprobación pragmática.</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
        <p:nvSpPr>
          <p:cNvPr id="782" name="Google Shape;782;p2: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3:notes"/>
          <p:cNvSpPr/>
          <p:nvPr>
            <p:ph idx="2" type="sldImg"/>
          </p:nvPr>
        </p:nvSpPr>
        <p:spPr>
          <a:xfrm>
            <a:off x="-500000" y="0"/>
            <a:ext cx="39999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9" name="Google Shape;799;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i="0" lang="es-ES" sz="1300" u="none">
                <a:solidFill>
                  <a:schemeClr val="dk1"/>
                </a:solidFill>
                <a:latin typeface="Inter Tight"/>
                <a:ea typeface="Inter Tight"/>
                <a:cs typeface="Inter Tight"/>
                <a:sym typeface="Inter Tight"/>
              </a:rPr>
              <a:t>Este año no solo ha traído "más cambios", sino que ha </a:t>
            </a:r>
            <a:r>
              <a:rPr lang="es-ES" sz="1300">
                <a:solidFill>
                  <a:schemeClr val="dk1"/>
                </a:solidFill>
                <a:latin typeface="Inter Tight"/>
                <a:ea typeface="Inter Tight"/>
                <a:cs typeface="Inter Tight"/>
                <a:sym typeface="Inter Tight"/>
              </a:rPr>
              <a:t>agilizado</a:t>
            </a:r>
            <a:r>
              <a:rPr i="0" lang="es-ES" sz="1300" u="none">
                <a:solidFill>
                  <a:schemeClr val="dk1"/>
                </a:solidFill>
                <a:latin typeface="Inter Tight"/>
                <a:ea typeface="Inter Tight"/>
                <a:cs typeface="Inter Tight"/>
                <a:sym typeface="Inter Tight"/>
              </a:rPr>
              <a:t> su ritmo e impacto. La inteligencia para la toma de decisiones, la IA y el cambio demográfico convergen y aumentan el interés por las decisiones sobre el personal.</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rPr i="0" lang="es-ES" sz="1300" u="none">
                <a:solidFill>
                  <a:schemeClr val="dk1"/>
                </a:solidFill>
                <a:latin typeface="Inter Tight"/>
                <a:ea typeface="Inter Tight"/>
                <a:cs typeface="Inter Tight"/>
                <a:sym typeface="Inter Tight"/>
              </a:rPr>
              <a:t>La inteligencia para la toma de decisiones hace que RR. HH. pase de un enfoque reactivo a uno predictivo</a:t>
            </a:r>
            <a:r>
              <a:rPr lang="es-ES" sz="1300">
                <a:solidFill>
                  <a:schemeClr val="dk1"/>
                </a:solidFill>
                <a:latin typeface="Inter Tight"/>
                <a:ea typeface="Inter Tight"/>
                <a:cs typeface="Inter Tight"/>
                <a:sym typeface="Inter Tight"/>
              </a:rPr>
              <a:t>. L</a:t>
            </a:r>
            <a:r>
              <a:rPr i="0" lang="es-ES" sz="1300" u="none">
                <a:solidFill>
                  <a:schemeClr val="dk1"/>
                </a:solidFill>
                <a:latin typeface="Inter Tight"/>
                <a:ea typeface="Inter Tight"/>
                <a:cs typeface="Inter Tight"/>
                <a:sym typeface="Inter Tight"/>
              </a:rPr>
              <a:t>a IA está redefiniendo los roles, los workflows y las necesidades de competencias</a:t>
            </a:r>
            <a:r>
              <a:rPr lang="es-ES" sz="1300">
                <a:solidFill>
                  <a:schemeClr val="dk1"/>
                </a:solidFill>
                <a:latin typeface="Inter Tight"/>
                <a:ea typeface="Inter Tight"/>
                <a:cs typeface="Inter Tight"/>
                <a:sym typeface="Inter Tight"/>
              </a:rPr>
              <a:t>. Además,</a:t>
            </a:r>
            <a:r>
              <a:rPr i="0" lang="es-ES" sz="1300" u="none">
                <a:solidFill>
                  <a:schemeClr val="dk1"/>
                </a:solidFill>
                <a:latin typeface="Inter Tight"/>
                <a:ea typeface="Inter Tight"/>
                <a:cs typeface="Inter Tight"/>
                <a:sym typeface="Inter Tight"/>
              </a:rPr>
              <a:t> los cambios demográficos junto con el envejecimiento de las plantillas, está transformando la oferta del mercado laboral, las expectativas y la urgencia en torno a la transferencia de conocimientos.</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Las empresas en expansión pueden adelantar a las grandes organizaciones cuando RR. HH. alinea todas estas fuerzas: </a:t>
            </a:r>
            <a:endParaRPr sz="1300">
              <a:solidFill>
                <a:schemeClr val="dk1"/>
              </a:solidFill>
              <a:latin typeface="Inter Tight"/>
              <a:ea typeface="Inter Tight"/>
              <a:cs typeface="Inter Tight"/>
              <a:sym typeface="Inter Tight"/>
            </a:endParaRPr>
          </a:p>
          <a:p>
            <a:pPr indent="-330200" lvl="0" marL="457200" rtl="0" algn="l">
              <a:lnSpc>
                <a:spcPct val="100000"/>
              </a:lnSpc>
              <a:spcBef>
                <a:spcPts val="0"/>
              </a:spcBef>
              <a:spcAft>
                <a:spcPts val="0"/>
              </a:spcAft>
              <a:buClr>
                <a:schemeClr val="dk1"/>
              </a:buClr>
              <a:buSzPts val="1600"/>
              <a:buFont typeface="Inter Tight"/>
              <a:buChar char="●"/>
            </a:pPr>
            <a:r>
              <a:rPr i="0" lang="es-ES" sz="1300" u="none">
                <a:solidFill>
                  <a:schemeClr val="dk1"/>
                </a:solidFill>
                <a:latin typeface="Inter Tight"/>
                <a:ea typeface="Inter Tight"/>
                <a:cs typeface="Inter Tight"/>
                <a:sym typeface="Inter Tight"/>
              </a:rPr>
              <a:t>ITD x IA = decisiones asistidas por IA</a:t>
            </a:r>
            <a:endParaRPr sz="1300">
              <a:solidFill>
                <a:schemeClr val="dk1"/>
              </a:solidFill>
              <a:latin typeface="Inter Tight"/>
              <a:ea typeface="Inter Tight"/>
              <a:cs typeface="Inter Tight"/>
              <a:sym typeface="Inter Tight"/>
            </a:endParaRPr>
          </a:p>
          <a:p>
            <a:pPr indent="-330200" lvl="0" marL="457200" rtl="0" algn="l">
              <a:lnSpc>
                <a:spcPct val="100000"/>
              </a:lnSpc>
              <a:spcBef>
                <a:spcPts val="0"/>
              </a:spcBef>
              <a:spcAft>
                <a:spcPts val="0"/>
              </a:spcAft>
              <a:buClr>
                <a:schemeClr val="dk1"/>
              </a:buClr>
              <a:buSzPts val="1600"/>
              <a:buFont typeface="Inter Tight"/>
              <a:buChar char="●"/>
            </a:pPr>
            <a:r>
              <a:rPr i="0" lang="es-ES" sz="1300" u="none">
                <a:solidFill>
                  <a:schemeClr val="dk1"/>
                </a:solidFill>
                <a:latin typeface="Inter Tight"/>
                <a:ea typeface="Inter Tight"/>
                <a:cs typeface="Inter Tight"/>
                <a:sym typeface="Inter Tight"/>
              </a:rPr>
              <a:t>IA x Demografía = equipos preparados para el futuro</a:t>
            </a:r>
            <a:endParaRPr sz="1300">
              <a:solidFill>
                <a:schemeClr val="dk1"/>
              </a:solidFill>
              <a:latin typeface="Inter Tight"/>
              <a:ea typeface="Inter Tight"/>
              <a:cs typeface="Inter Tight"/>
              <a:sym typeface="Inter Tight"/>
            </a:endParaRPr>
          </a:p>
          <a:p>
            <a:pPr indent="-330200" lvl="0" marL="457200" rtl="0" algn="l">
              <a:lnSpc>
                <a:spcPct val="100000"/>
              </a:lnSpc>
              <a:spcBef>
                <a:spcPts val="0"/>
              </a:spcBef>
              <a:spcAft>
                <a:spcPts val="0"/>
              </a:spcAft>
              <a:buClr>
                <a:schemeClr val="dk1"/>
              </a:buClr>
              <a:buSzPts val="1600"/>
              <a:buFont typeface="Inter Tight"/>
              <a:buChar char="●"/>
            </a:pPr>
            <a:r>
              <a:rPr i="0" lang="es-ES" sz="1300" u="none">
                <a:solidFill>
                  <a:schemeClr val="dk1"/>
                </a:solidFill>
                <a:latin typeface="Inter Tight"/>
                <a:ea typeface="Inter Tight"/>
                <a:cs typeface="Inter Tight"/>
                <a:sym typeface="Inter Tight"/>
              </a:rPr>
              <a:t>Demografía x ITD = estrategias de gestión del talento respaldadas por datos</a:t>
            </a:r>
            <a:endParaRPr sz="1300">
              <a:solidFill>
                <a:schemeClr val="dk1"/>
              </a:solidFill>
              <a:latin typeface="Inter Tight"/>
              <a:ea typeface="Inter Tight"/>
              <a:cs typeface="Inter Tight"/>
              <a:sym typeface="Inter Tight"/>
            </a:endParaRPr>
          </a:p>
          <a:p>
            <a:pPr indent="-330200" lvl="0" marL="457200" rtl="0" algn="l">
              <a:lnSpc>
                <a:spcPct val="100000"/>
              </a:lnSpc>
              <a:spcBef>
                <a:spcPts val="0"/>
              </a:spcBef>
              <a:spcAft>
                <a:spcPts val="0"/>
              </a:spcAft>
              <a:buClr>
                <a:schemeClr val="dk1"/>
              </a:buClr>
              <a:buSzPts val="1600"/>
              <a:buFont typeface="Inter Tight"/>
              <a:buChar char="●"/>
            </a:pPr>
            <a:r>
              <a:rPr i="0" lang="es-ES" sz="1300" u="none">
                <a:solidFill>
                  <a:schemeClr val="dk1"/>
                </a:solidFill>
                <a:latin typeface="Inter Tight"/>
                <a:ea typeface="Inter Tight"/>
                <a:cs typeface="Inter Tight"/>
                <a:sym typeface="Inter Tight"/>
              </a:rPr>
              <a:t>En el centro: motores predictivos y ágiles de alto desempeño.</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
        <p:nvSpPr>
          <p:cNvPr id="800" name="Google Shape;800;p3: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notes"/>
          <p:cNvSpPr/>
          <p:nvPr>
            <p:ph idx="2" type="sldImg"/>
          </p:nvPr>
        </p:nvSpPr>
        <p:spPr>
          <a:xfrm>
            <a:off x="-1166813" y="0"/>
            <a:ext cx="5334001" cy="3000375"/>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6" name="Google Shape;806;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i="0" lang="es-ES" sz="1300" u="none">
                <a:latin typeface="Inter Tight"/>
                <a:ea typeface="Inter Tight"/>
                <a:cs typeface="Inter Tight"/>
                <a:sym typeface="Inter Tight"/>
              </a:rPr>
              <a:t>Utiliza estas cifras para alinear al equipo con las ideas principales del informe: </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Costes elevados evitables</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Factores de riesgo en la retención elevados</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Preocupación por el compromiso</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Falta de formación en IA</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Lagunas en la toma de decisiones de RR. HH.</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Concentración en las competencias</a:t>
            </a:r>
            <a:endParaRPr sz="1300">
              <a:latin typeface="Inter Tight"/>
              <a:ea typeface="Inter Tight"/>
              <a:cs typeface="Inter Tight"/>
              <a:sym typeface="Inter Tight"/>
            </a:endParaRPr>
          </a:p>
          <a:p>
            <a:pPr indent="-330200" lvl="0" marL="457200" rtl="0" algn="l">
              <a:lnSpc>
                <a:spcPct val="100000"/>
              </a:lnSpc>
              <a:spcBef>
                <a:spcPts val="0"/>
              </a:spcBef>
              <a:spcAft>
                <a:spcPts val="0"/>
              </a:spcAft>
              <a:buSzPts val="1600"/>
              <a:buFont typeface="Inter Tight"/>
              <a:buChar char="●"/>
            </a:pPr>
            <a:r>
              <a:rPr i="0" lang="es-ES" sz="1300" u="none">
                <a:latin typeface="Inter Tight"/>
                <a:ea typeface="Inter Tight"/>
                <a:cs typeface="Inter Tight"/>
                <a:sym typeface="Inter Tight"/>
              </a:rPr>
              <a:t>Reducción de las expectativas de despido, lo que lleva a la siguiente diapositiva, que explica el optimismo prudente en el contexto empresarial.</a:t>
            </a:r>
            <a:endParaRPr sz="1300">
              <a:latin typeface="Inter Tight"/>
              <a:ea typeface="Inter Tight"/>
              <a:cs typeface="Inter Tight"/>
              <a:sym typeface="Inter Tight"/>
            </a:endParaRPr>
          </a:p>
        </p:txBody>
      </p:sp>
      <p:sp>
        <p:nvSpPr>
          <p:cNvPr id="807" name="Google Shape;807;p4:notes"/>
          <p:cNvSpPr txBox="1"/>
          <p:nvPr>
            <p:ph idx="12" type="sldNum"/>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Vuelve la confianza y disminuyen los despidos.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El 69 % informa de un gran éxito empresarial general en 2025.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Las expectativas de despido han caído 21 puntos (De 60 %</a:t>
            </a:r>
            <a:r>
              <a:rPr lang="es-ES" sz="1300">
                <a:solidFill>
                  <a:schemeClr val="dk1"/>
                </a:solidFill>
                <a:latin typeface="Inter Tight"/>
                <a:ea typeface="Inter Tight"/>
                <a:cs typeface="Inter Tight"/>
                <a:sym typeface="Inter Tight"/>
              </a:rPr>
              <a:t> a </a:t>
            </a:r>
            <a:r>
              <a:rPr i="0" lang="es-ES" sz="1300" u="none">
                <a:solidFill>
                  <a:schemeClr val="dk1"/>
                </a:solidFill>
                <a:latin typeface="Inter Tight"/>
                <a:ea typeface="Inter Tight"/>
                <a:cs typeface="Inter Tight"/>
                <a:sym typeface="Inter Tight"/>
              </a:rPr>
              <a:t>39 %).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Sugiere un cambio de las medidas preventivas a una planificación más estratégica en materia de rentabilidad, reclutamiento, presupuestos y remuneración.</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Gráfico de barras: se esperan menos descensos, más equilibrio e inversión.</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latin typeface="Inter Tight"/>
              <a:ea typeface="Inter Tight"/>
              <a:cs typeface="Inter Tight"/>
              <a:sym typeface="Inter T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El coste medio por organización derivado de problemas relacionados con el personal de la empresa, fue de más de 274 000 € el año pasado.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Solo el 7 % de los responsables de RR. HH. "toma decisiones de forma avanzada": emplea los datos del personal de manera estratégica y documenta sus decisiones, creando bucles de aprendizaje. El 19 % afirma usar los datos estratégicamente</a:t>
            </a:r>
            <a:r>
              <a:rPr lang="es-ES" sz="1300">
                <a:solidFill>
                  <a:schemeClr val="dk1"/>
                </a:solidFill>
                <a:latin typeface="Inter Tight"/>
                <a:ea typeface="Inter Tight"/>
                <a:cs typeface="Inter Tight"/>
                <a:sym typeface="Inter Tight"/>
              </a:rPr>
              <a:t>. S</a:t>
            </a:r>
            <a:r>
              <a:rPr i="0" lang="es-ES" sz="1300" u="none">
                <a:solidFill>
                  <a:schemeClr val="dk1"/>
                </a:solidFill>
                <a:latin typeface="Inter Tight"/>
                <a:ea typeface="Inter Tight"/>
                <a:cs typeface="Inter Tight"/>
                <a:sym typeface="Inter Tight"/>
              </a:rPr>
              <a:t>olo el 13 % revisa la precisión de sus previsiones. El 46 % tiene dificultades para aprovechar los datos de</a:t>
            </a:r>
            <a:r>
              <a:rPr lang="es-ES" sz="1300">
                <a:solidFill>
                  <a:schemeClr val="dk1"/>
                </a:solidFill>
                <a:latin typeface="Inter Tight"/>
                <a:ea typeface="Inter Tight"/>
                <a:cs typeface="Inter Tight"/>
                <a:sym typeface="Inter Tight"/>
              </a:rPr>
              <a:t> </a:t>
            </a:r>
            <a:r>
              <a:rPr i="0" lang="es-ES" sz="1300" u="none">
                <a:solidFill>
                  <a:schemeClr val="dk1"/>
                </a:solidFill>
                <a:latin typeface="Inter Tight"/>
                <a:ea typeface="Inter Tight"/>
                <a:cs typeface="Inter Tight"/>
                <a:sym typeface="Inter Tight"/>
              </a:rPr>
              <a:t>personal debido a problemas de análisis</a:t>
            </a:r>
            <a:r>
              <a:rPr lang="es-ES" sz="1300">
                <a:solidFill>
                  <a:schemeClr val="dk1"/>
                </a:solidFill>
                <a:latin typeface="Inter Tight"/>
                <a:ea typeface="Inter Tight"/>
                <a:cs typeface="Inter Tight"/>
                <a:sym typeface="Inter Tight"/>
              </a:rPr>
              <a:t> o de </a:t>
            </a:r>
            <a:r>
              <a:rPr i="0" lang="es-ES" sz="1300" u="none">
                <a:solidFill>
                  <a:schemeClr val="dk1"/>
                </a:solidFill>
                <a:latin typeface="Inter Tight"/>
                <a:ea typeface="Inter Tight"/>
                <a:cs typeface="Inter Tight"/>
                <a:sym typeface="Inter Tight"/>
              </a:rPr>
              <a:t>uso.</a:t>
            </a:r>
            <a:br>
              <a:rPr lang="es-ES" sz="1300">
                <a:solidFill>
                  <a:schemeClr val="dk1"/>
                </a:solidFill>
                <a:latin typeface="Inter Tight"/>
                <a:ea typeface="Inter Tight"/>
                <a:cs typeface="Inter Tight"/>
                <a:sym typeface="Inter Tight"/>
              </a:rPr>
            </a:br>
            <a:br>
              <a:rPr lang="es-ES" sz="1300">
                <a:solidFill>
                  <a:schemeClr val="dk1"/>
                </a:solidFill>
                <a:latin typeface="Inter Tight"/>
                <a:ea typeface="Inter Tight"/>
                <a:cs typeface="Inter Tight"/>
                <a:sym typeface="Inter Tight"/>
              </a:rPr>
            </a:br>
            <a:r>
              <a:rPr i="0" lang="es-ES" sz="1300" u="none">
                <a:solidFill>
                  <a:schemeClr val="dk1"/>
                </a:solidFill>
                <a:latin typeface="Inter Tight"/>
                <a:ea typeface="Inter Tight"/>
                <a:cs typeface="Inter Tight"/>
                <a:sym typeface="Inter Tight"/>
              </a:rPr>
              <a:t>Para resolverlo, hay que centrarse en los procesos, la documentación y los ciclos de revisión</a:t>
            </a:r>
            <a:r>
              <a:rPr lang="es-ES" sz="1300">
                <a:solidFill>
                  <a:schemeClr val="dk1"/>
                </a:solidFill>
                <a:latin typeface="Inter Tight"/>
                <a:ea typeface="Inter Tight"/>
                <a:cs typeface="Inter Tight"/>
                <a:sym typeface="Inter Tight"/>
              </a:rPr>
              <a:t> para</a:t>
            </a:r>
            <a:r>
              <a:rPr i="0" lang="es-ES" sz="1300" u="none">
                <a:solidFill>
                  <a:schemeClr val="dk1"/>
                </a:solidFill>
                <a:latin typeface="Inter Tight"/>
                <a:ea typeface="Inter Tight"/>
                <a:cs typeface="Inter Tight"/>
                <a:sym typeface="Inter Tight"/>
              </a:rPr>
              <a:t> combinar el criterio con las pruebas.</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6" name="Google Shape;88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Los equipos que </a:t>
            </a:r>
            <a:r>
              <a:rPr lang="es-ES" sz="1300">
                <a:solidFill>
                  <a:schemeClr val="dk1"/>
                </a:solidFill>
                <a:latin typeface="Inter Tight"/>
                <a:ea typeface="Inter Tight"/>
                <a:cs typeface="Inter Tight"/>
                <a:sym typeface="Inter Tight"/>
              </a:rPr>
              <a:t>aciertan con sus decisiones</a:t>
            </a:r>
            <a:r>
              <a:rPr i="0" lang="es-ES" sz="1300" u="none">
                <a:solidFill>
                  <a:schemeClr val="dk1"/>
                </a:solidFill>
                <a:latin typeface="Inter Tight"/>
                <a:ea typeface="Inter Tight"/>
                <a:cs typeface="Inter Tight"/>
                <a:sym typeface="Inter Tight"/>
              </a:rPr>
              <a:t> tienen más probabilidades de obtener un desempeño empresarial muy alto</a:t>
            </a:r>
            <a:r>
              <a:rPr lang="es-ES" sz="1300">
                <a:solidFill>
                  <a:schemeClr val="dk1"/>
                </a:solidFill>
                <a:latin typeface="Inter Tight"/>
                <a:ea typeface="Inter Tight"/>
                <a:cs typeface="Inter Tight"/>
                <a:sym typeface="Inter Tight"/>
              </a:rPr>
              <a:t>,</a:t>
            </a:r>
            <a:r>
              <a:rPr i="0" lang="es-ES" sz="1300" u="none">
                <a:solidFill>
                  <a:schemeClr val="dk1"/>
                </a:solidFill>
                <a:latin typeface="Inter Tight"/>
                <a:ea typeface="Inter Tight"/>
                <a:cs typeface="Inter Tight"/>
                <a:sym typeface="Inter Tight"/>
              </a:rPr>
              <a:t> un nivel muy alto de compromiso</a:t>
            </a:r>
            <a:r>
              <a:rPr lang="es-ES" sz="1300">
                <a:solidFill>
                  <a:schemeClr val="dk1"/>
                </a:solidFill>
                <a:latin typeface="Inter Tight"/>
                <a:ea typeface="Inter Tight"/>
                <a:cs typeface="Inter Tight"/>
                <a:sym typeface="Inter Tight"/>
              </a:rPr>
              <a:t> y </a:t>
            </a:r>
            <a:r>
              <a:rPr i="0" lang="es-ES" sz="1300" u="none">
                <a:solidFill>
                  <a:schemeClr val="dk1"/>
                </a:solidFill>
                <a:latin typeface="Inter Tight"/>
                <a:ea typeface="Inter Tight"/>
                <a:cs typeface="Inter Tight"/>
                <a:sym typeface="Inter Tight"/>
              </a:rPr>
              <a:t>mayor confianza en las previsiones de rotación</a:t>
            </a:r>
            <a:r>
              <a:rPr lang="es-ES" sz="1300">
                <a:solidFill>
                  <a:schemeClr val="dk1"/>
                </a:solidFill>
                <a:latin typeface="Inter Tight"/>
                <a:ea typeface="Inter Tight"/>
                <a:cs typeface="Inter Tight"/>
                <a:sym typeface="Inter Tight"/>
              </a:rPr>
              <a:t>, así como</a:t>
            </a:r>
            <a:r>
              <a:rPr i="0" lang="es-ES" sz="1300" u="none">
                <a:solidFill>
                  <a:schemeClr val="dk1"/>
                </a:solidFill>
                <a:latin typeface="Inter Tight"/>
                <a:ea typeface="Inter Tight"/>
                <a:cs typeface="Inter Tight"/>
                <a:sym typeface="Inter Tight"/>
              </a:rPr>
              <a:t> ciclos formales de revisión. </a:t>
            </a:r>
            <a:endParaRPr i="0" sz="1300" u="none">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lang="es-ES" sz="1300">
                <a:solidFill>
                  <a:schemeClr val="dk1"/>
                </a:solidFill>
                <a:latin typeface="Inter Tight"/>
                <a:ea typeface="Inter Tight"/>
                <a:cs typeface="Inter Tight"/>
                <a:sym typeface="Inter Tight"/>
              </a:rPr>
              <a:t>El conjunto de la</a:t>
            </a:r>
            <a:r>
              <a:rPr i="0" lang="es-ES" sz="1300" u="none">
                <a:solidFill>
                  <a:schemeClr val="dk1"/>
                </a:solidFill>
                <a:latin typeface="Inter Tight"/>
                <a:ea typeface="Inter Tight"/>
                <a:cs typeface="Inter Tight"/>
                <a:sym typeface="Inter Tight"/>
              </a:rPr>
              <a:t> organización y </a:t>
            </a:r>
            <a:r>
              <a:rPr lang="es-ES" sz="1300">
                <a:solidFill>
                  <a:schemeClr val="dk1"/>
                </a:solidFill>
                <a:latin typeface="Inter Tight"/>
                <a:ea typeface="Inter Tight"/>
                <a:cs typeface="Inter Tight"/>
                <a:sym typeface="Inter Tight"/>
              </a:rPr>
              <a:t>el equipo </a:t>
            </a:r>
            <a:r>
              <a:rPr i="0" lang="es-ES" sz="1300" u="none">
                <a:solidFill>
                  <a:schemeClr val="dk1"/>
                </a:solidFill>
                <a:latin typeface="Inter Tight"/>
                <a:ea typeface="Inter Tight"/>
                <a:cs typeface="Inter Tight"/>
                <a:sym typeface="Inter Tight"/>
              </a:rPr>
              <a:t>direc</a:t>
            </a:r>
            <a:r>
              <a:rPr lang="es-ES" sz="1300">
                <a:solidFill>
                  <a:schemeClr val="dk1"/>
                </a:solidFill>
                <a:latin typeface="Inter Tight"/>
                <a:ea typeface="Inter Tight"/>
                <a:cs typeface="Inter Tight"/>
                <a:sym typeface="Inter Tight"/>
              </a:rPr>
              <a:t>tivo</a:t>
            </a:r>
            <a:r>
              <a:rPr i="0" lang="es-ES" sz="1300" u="none">
                <a:solidFill>
                  <a:schemeClr val="dk1"/>
                </a:solidFill>
                <a:latin typeface="Inter Tight"/>
                <a:ea typeface="Inter Tight"/>
                <a:cs typeface="Inter Tight"/>
                <a:sym typeface="Inter Tight"/>
              </a:rPr>
              <a:t> confían más en RR. HH. y valoran más su trabajo, lo que demuestra los beneficios </a:t>
            </a:r>
            <a:r>
              <a:rPr lang="es-ES" sz="1300">
                <a:solidFill>
                  <a:schemeClr val="dk1"/>
                </a:solidFill>
                <a:latin typeface="Inter Tight"/>
                <a:ea typeface="Inter Tight"/>
                <a:cs typeface="Inter Tight"/>
                <a:sym typeface="Inter Tight"/>
              </a:rPr>
              <a:t>de tener un proceso estructurado a la hora de tomar decisiones clave.</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1" name="Google Shape;93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 IA es ahora fundamental para la planificación de la plantilla: el 43 % utiliza la IA de manera estratégica con este fin y el 64 % evalúa el impacto de la IA en las necesidades futuras de competencias. El 47 % prevé un mayor gasto en el próximo año.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 mala planificación tuvo un coste aproximado de 51 800 € de media en el último año. Los responsables de la toma de decisiones avanzad</a:t>
            </a:r>
            <a:r>
              <a:rPr lang="es-ES" sz="1300">
                <a:solidFill>
                  <a:schemeClr val="dk1"/>
                </a:solidFill>
                <a:latin typeface="Inter Tight"/>
                <a:ea typeface="Inter Tight"/>
                <a:cs typeface="Inter Tight"/>
                <a:sym typeface="Inter Tight"/>
              </a:rPr>
              <a:t>a</a:t>
            </a:r>
            <a:r>
              <a:rPr i="0" lang="es-ES" sz="1300" u="none">
                <a:solidFill>
                  <a:schemeClr val="dk1"/>
                </a:solidFill>
                <a:latin typeface="Inter Tight"/>
                <a:ea typeface="Inter Tight"/>
                <a:cs typeface="Inter Tight"/>
                <a:sym typeface="Inter Tight"/>
              </a:rPr>
              <a:t>s también son más propensos a utilizar el análisis predictivo con regularidad.</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Clr>
                <a:schemeClr val="dk1"/>
              </a:buClr>
              <a:buSzPts val="1100"/>
              <a:buFont typeface="Arial"/>
              <a:buNone/>
            </a:pPr>
            <a:r>
              <a:rPr i="0" lang="es-ES" sz="1300" u="none">
                <a:solidFill>
                  <a:schemeClr val="dk1"/>
                </a:solidFill>
                <a:latin typeface="Inter Tight"/>
                <a:ea typeface="Inter Tight"/>
                <a:cs typeface="Inter Tight"/>
                <a:sym typeface="Inter Tight"/>
              </a:rPr>
              <a:t>La IA ayuda a predecir la rotación de personal (indicios en las encuestas/ausencias), la sucesión (preparación interna), la mejora de las competencias (planes de formación personalizados) y la flexibilidad de la plantilla (formación basada en proyectos en distintas ubicaciones).</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2" name="Google Shape;96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i="0" lang="es-ES" sz="1300" u="none">
                <a:solidFill>
                  <a:schemeClr val="dk1"/>
                </a:solidFill>
                <a:latin typeface="Inter Tight"/>
                <a:ea typeface="Inter Tight"/>
                <a:cs typeface="Inter Tight"/>
                <a:sym typeface="Inter Tight"/>
              </a:rPr>
              <a:t>Instantánea de la adopción de la IA en RR. HH.: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Automatización administrativa: 46 % (</a:t>
            </a:r>
            <a:r>
              <a:rPr lang="es-ES" sz="1300">
                <a:solidFill>
                  <a:schemeClr val="dk1"/>
                </a:solidFill>
                <a:latin typeface="Inter Tight"/>
                <a:ea typeface="Inter Tight"/>
                <a:cs typeface="Inter Tight"/>
                <a:sym typeface="Inter Tight"/>
              </a:rPr>
              <a:t>Ahorra tiempo a RR. HH. para realizar tareas de mayor valor</a:t>
            </a:r>
            <a:r>
              <a:rPr i="0" lang="es-ES" sz="1300" u="none">
                <a:solidFill>
                  <a:schemeClr val="dk1"/>
                </a:solidFill>
                <a:latin typeface="Inter Tight"/>
                <a:ea typeface="Inter Tight"/>
                <a:cs typeface="Inter Tight"/>
                <a:sym typeface="Inter Tight"/>
              </a:rPr>
              <a:t>).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Planificación estratégica de la plantilla: 43 % (convierte la retrospectiva en previsión).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Experiencias personalizadas: 41 % (impulsa la retención).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Ayuda a la toma de decisiones: 40 % (reduce errores costosos).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Reclutamiento: 36 % (acelera la contratación). </a:t>
            </a:r>
            <a:endParaRPr sz="1300">
              <a:solidFill>
                <a:schemeClr val="dk1"/>
              </a:solidFill>
              <a:latin typeface="Inter Tight"/>
              <a:ea typeface="Inter Tight"/>
              <a:cs typeface="Inter Tight"/>
              <a:sym typeface="Inter Tight"/>
            </a:endParaRPr>
          </a:p>
          <a:p>
            <a:pPr indent="-311150" lvl="0" marL="457200" rtl="0" algn="l">
              <a:lnSpc>
                <a:spcPct val="100000"/>
              </a:lnSpc>
              <a:spcBef>
                <a:spcPts val="0"/>
              </a:spcBef>
              <a:spcAft>
                <a:spcPts val="0"/>
              </a:spcAft>
              <a:buClr>
                <a:schemeClr val="dk1"/>
              </a:buClr>
              <a:buSzPts val="1300"/>
              <a:buFont typeface="Inter Tight"/>
              <a:buChar char="●"/>
            </a:pPr>
            <a:r>
              <a:rPr i="0" lang="es-ES" sz="1300" u="none">
                <a:solidFill>
                  <a:schemeClr val="dk1"/>
                </a:solidFill>
                <a:latin typeface="Inter Tight"/>
                <a:ea typeface="Inter Tight"/>
                <a:cs typeface="Inter Tight"/>
                <a:sym typeface="Inter Tight"/>
              </a:rPr>
              <a:t>Aumento del liderazgo: 33 % (multiplica el impacto de la gestión).</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rPr i="0" lang="es-ES" sz="1300" u="none">
                <a:solidFill>
                  <a:schemeClr val="dk1"/>
                </a:solidFill>
                <a:latin typeface="Inter Tight"/>
                <a:ea typeface="Inter Tight"/>
                <a:cs typeface="Inter Tight"/>
                <a:sym typeface="Inter Tight"/>
              </a:rPr>
              <a:t>Las empresas con un alto desempeño </a:t>
            </a:r>
            <a:r>
              <a:rPr lang="es-ES" sz="1300">
                <a:solidFill>
                  <a:schemeClr val="dk1"/>
                </a:solidFill>
                <a:latin typeface="Inter Tight"/>
                <a:ea typeface="Inter Tight"/>
                <a:cs typeface="Inter Tight"/>
                <a:sym typeface="Inter Tight"/>
              </a:rPr>
              <a:t>reportan </a:t>
            </a:r>
            <a:r>
              <a:rPr i="0" lang="es-ES" sz="1300" u="none">
                <a:solidFill>
                  <a:schemeClr val="dk1"/>
                </a:solidFill>
                <a:latin typeface="Inter Tight"/>
                <a:ea typeface="Inter Tight"/>
                <a:cs typeface="Inter Tight"/>
                <a:sym typeface="Inter Tight"/>
              </a:rPr>
              <a:t>más casos de uso de IA de media (3 frente a 2) y son más propensas a aumentar el gasto en IA/automatización (el 52 % frente al 35 %). Los responsables de equipos de alto desempeño tratan la IA como un conjunto de herramientas, no como una solución única.</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solidFill>
                <a:schemeClr val="dk1"/>
              </a:solidFill>
              <a:latin typeface="Inter Tight"/>
              <a:ea typeface="Inter Tight"/>
              <a:cs typeface="Inter Tight"/>
              <a:sym typeface="Inter Tight"/>
            </a:endParaRPr>
          </a:p>
          <a:p>
            <a:pPr indent="0" lvl="0" marL="0" rtl="0" algn="l">
              <a:lnSpc>
                <a:spcPct val="100000"/>
              </a:lnSpc>
              <a:spcBef>
                <a:spcPts val="0"/>
              </a:spcBef>
              <a:spcAft>
                <a:spcPts val="0"/>
              </a:spcAft>
              <a:buSzPts val="1100"/>
              <a:buNone/>
            </a:pPr>
            <a:r>
              <a:t/>
            </a:r>
            <a:endParaRPr sz="1300">
              <a:latin typeface="Inter Tight"/>
              <a:ea typeface="Inter Tight"/>
              <a:cs typeface="Inter Tight"/>
              <a:sym typeface="Inter T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 Id="rId3"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4.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 Id="rId3"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ark">
  <p:cSld name="CUSTOM_4">
    <p:bg>
      <p:bgPr>
        <a:solidFill>
          <a:schemeClr val="dk1"/>
        </a:solidFill>
      </p:bgPr>
    </p:bg>
    <p:spTree>
      <p:nvGrpSpPr>
        <p:cNvPr id="75" name="Shape 75"/>
        <p:cNvGrpSpPr/>
        <p:nvPr/>
      </p:nvGrpSpPr>
      <p:grpSpPr>
        <a:xfrm>
          <a:off x="0" y="0"/>
          <a:ext cx="0" cy="0"/>
          <a:chOff x="0" y="0"/>
          <a:chExt cx="0" cy="0"/>
        </a:xfrm>
      </p:grpSpPr>
      <p:sp>
        <p:nvSpPr>
          <p:cNvPr id="76" name="Google Shape;76;p30"/>
          <p:cNvSpPr txBox="1"/>
          <p:nvPr>
            <p:ph idx="1" type="subTitle"/>
          </p:nvPr>
        </p:nvSpPr>
        <p:spPr>
          <a:xfrm>
            <a:off x="161634" y="3935497"/>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77" name="Google Shape;77;p30"/>
          <p:cNvSpPr/>
          <p:nvPr>
            <p:ph idx="2" type="pic"/>
          </p:nvPr>
        </p:nvSpPr>
        <p:spPr>
          <a:xfrm>
            <a:off x="249877" y="301351"/>
            <a:ext cx="267600" cy="267600"/>
          </a:xfrm>
          <a:prstGeom prst="ellipse">
            <a:avLst/>
          </a:prstGeom>
          <a:noFill/>
          <a:ln>
            <a:noFill/>
          </a:ln>
        </p:spPr>
      </p:sp>
      <p:sp>
        <p:nvSpPr>
          <p:cNvPr id="78" name="Google Shape;78;p30"/>
          <p:cNvSpPr/>
          <p:nvPr>
            <p:ph idx="3" type="pic"/>
          </p:nvPr>
        </p:nvSpPr>
        <p:spPr>
          <a:xfrm>
            <a:off x="446652" y="304001"/>
            <a:ext cx="267600" cy="267600"/>
          </a:xfrm>
          <a:prstGeom prst="ellipse">
            <a:avLst/>
          </a:prstGeom>
          <a:noFill/>
          <a:ln>
            <a:noFill/>
          </a:ln>
        </p:spPr>
      </p:sp>
      <p:sp>
        <p:nvSpPr>
          <p:cNvPr id="79" name="Google Shape;79;p30"/>
          <p:cNvSpPr/>
          <p:nvPr>
            <p:ph idx="4" type="pic"/>
          </p:nvPr>
        </p:nvSpPr>
        <p:spPr>
          <a:xfrm>
            <a:off x="641752" y="304001"/>
            <a:ext cx="267600" cy="267600"/>
          </a:xfrm>
          <a:prstGeom prst="ellipse">
            <a:avLst/>
          </a:prstGeom>
          <a:noFill/>
          <a:ln>
            <a:noFill/>
          </a:ln>
        </p:spPr>
      </p:sp>
      <p:sp>
        <p:nvSpPr>
          <p:cNvPr id="80" name="Google Shape;80;p30"/>
          <p:cNvSpPr txBox="1"/>
          <p:nvPr>
            <p:ph idx="5" type="subTitle"/>
          </p:nvPr>
        </p:nvSpPr>
        <p:spPr>
          <a:xfrm>
            <a:off x="1016466" y="264716"/>
            <a:ext cx="2789700" cy="343500"/>
          </a:xfrm>
          <a:prstGeom prst="rect">
            <a:avLst/>
          </a:prstGeom>
          <a:noFill/>
          <a:ln>
            <a:noFill/>
          </a:ln>
        </p:spPr>
        <p:txBody>
          <a:bodyPr anchorCtr="0" anchor="b" bIns="91425" lIns="91425" spcFirstLastPara="1" rIns="91425" wrap="square" tIns="91425">
            <a:noAutofit/>
          </a:bodyPr>
          <a:lstStyle>
            <a:lvl1pPr lvl="0" marR="0" algn="l">
              <a:lnSpc>
                <a:spcPct val="99166"/>
              </a:lnSpc>
              <a:spcBef>
                <a:spcPts val="0"/>
              </a:spcBef>
              <a:spcAft>
                <a:spcPts val="0"/>
              </a:spcAft>
              <a:buClr>
                <a:srgbClr val="000000"/>
              </a:buClr>
              <a:buSzPts val="900"/>
              <a:buFont typeface="Arial"/>
              <a:buNone/>
              <a:defRPr sz="900">
                <a:solidFill>
                  <a:schemeClr val="lt1"/>
                </a:solidFill>
                <a:latin typeface="Inter Medium"/>
                <a:ea typeface="Inter Medium"/>
                <a:cs typeface="Inter Medium"/>
                <a:sym typeface="Inter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pic>
        <p:nvPicPr>
          <p:cNvPr id="81" name="Google Shape;81;p30"/>
          <p:cNvPicPr preferRelativeResize="0"/>
          <p:nvPr/>
        </p:nvPicPr>
        <p:blipFill rotWithShape="1">
          <a:blip r:embed="rId2">
            <a:alphaModFix/>
          </a:blip>
          <a:srcRect b="-11719" l="0" r="0" t="940"/>
          <a:stretch/>
        </p:blipFill>
        <p:spPr>
          <a:xfrm>
            <a:off x="7905750" y="4690872"/>
            <a:ext cx="971550" cy="207750"/>
          </a:xfrm>
          <a:prstGeom prst="rect">
            <a:avLst/>
          </a:prstGeom>
          <a:noFill/>
          <a:ln>
            <a:noFill/>
          </a:ln>
        </p:spPr>
      </p:pic>
      <p:sp>
        <p:nvSpPr>
          <p:cNvPr id="82" name="Google Shape;82;p30"/>
          <p:cNvSpPr txBox="1"/>
          <p:nvPr>
            <p:ph type="title"/>
          </p:nvPr>
        </p:nvSpPr>
        <p:spPr>
          <a:xfrm>
            <a:off x="190500" y="1656921"/>
            <a:ext cx="8369100" cy="16563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5600"/>
              <a:buNone/>
              <a:defRPr sz="5600">
                <a:solidFill>
                  <a:schemeClr val="lt1"/>
                </a:solidFill>
              </a:defRPr>
            </a:lvl2pPr>
            <a:lvl3pPr lvl="2" algn="l">
              <a:lnSpc>
                <a:spcPct val="100000"/>
              </a:lnSpc>
              <a:spcBef>
                <a:spcPts val="0"/>
              </a:spcBef>
              <a:spcAft>
                <a:spcPts val="0"/>
              </a:spcAft>
              <a:buClr>
                <a:schemeClr val="lt1"/>
              </a:buClr>
              <a:buSzPts val="5600"/>
              <a:buNone/>
              <a:defRPr sz="5600">
                <a:solidFill>
                  <a:schemeClr val="lt1"/>
                </a:solidFill>
              </a:defRPr>
            </a:lvl3pPr>
            <a:lvl4pPr lvl="3" algn="l">
              <a:lnSpc>
                <a:spcPct val="100000"/>
              </a:lnSpc>
              <a:spcBef>
                <a:spcPts val="0"/>
              </a:spcBef>
              <a:spcAft>
                <a:spcPts val="0"/>
              </a:spcAft>
              <a:buClr>
                <a:schemeClr val="lt1"/>
              </a:buClr>
              <a:buSzPts val="5600"/>
              <a:buNone/>
              <a:defRPr sz="5600">
                <a:solidFill>
                  <a:schemeClr val="lt1"/>
                </a:solidFill>
              </a:defRPr>
            </a:lvl4pPr>
            <a:lvl5pPr lvl="4" algn="l">
              <a:lnSpc>
                <a:spcPct val="100000"/>
              </a:lnSpc>
              <a:spcBef>
                <a:spcPts val="0"/>
              </a:spcBef>
              <a:spcAft>
                <a:spcPts val="0"/>
              </a:spcAft>
              <a:buClr>
                <a:schemeClr val="lt1"/>
              </a:buClr>
              <a:buSzPts val="5600"/>
              <a:buNone/>
              <a:defRPr sz="5600">
                <a:solidFill>
                  <a:schemeClr val="lt1"/>
                </a:solidFill>
              </a:defRPr>
            </a:lvl5pPr>
            <a:lvl6pPr lvl="5" algn="l">
              <a:lnSpc>
                <a:spcPct val="100000"/>
              </a:lnSpc>
              <a:spcBef>
                <a:spcPts val="0"/>
              </a:spcBef>
              <a:spcAft>
                <a:spcPts val="0"/>
              </a:spcAft>
              <a:buClr>
                <a:schemeClr val="lt1"/>
              </a:buClr>
              <a:buSzPts val="5600"/>
              <a:buNone/>
              <a:defRPr sz="5600">
                <a:solidFill>
                  <a:schemeClr val="lt1"/>
                </a:solidFill>
              </a:defRPr>
            </a:lvl6pPr>
            <a:lvl7pPr lvl="6" algn="l">
              <a:lnSpc>
                <a:spcPct val="100000"/>
              </a:lnSpc>
              <a:spcBef>
                <a:spcPts val="0"/>
              </a:spcBef>
              <a:spcAft>
                <a:spcPts val="0"/>
              </a:spcAft>
              <a:buClr>
                <a:schemeClr val="lt1"/>
              </a:buClr>
              <a:buSzPts val="5600"/>
              <a:buNone/>
              <a:defRPr sz="5600">
                <a:solidFill>
                  <a:schemeClr val="lt1"/>
                </a:solidFill>
              </a:defRPr>
            </a:lvl7pPr>
            <a:lvl8pPr lvl="7" algn="l">
              <a:lnSpc>
                <a:spcPct val="100000"/>
              </a:lnSpc>
              <a:spcBef>
                <a:spcPts val="0"/>
              </a:spcBef>
              <a:spcAft>
                <a:spcPts val="0"/>
              </a:spcAft>
              <a:buClr>
                <a:schemeClr val="lt1"/>
              </a:buClr>
              <a:buSzPts val="5600"/>
              <a:buNone/>
              <a:defRPr sz="5600">
                <a:solidFill>
                  <a:schemeClr val="lt1"/>
                </a:solidFill>
              </a:defRPr>
            </a:lvl8pPr>
            <a:lvl9pPr lvl="8" algn="l">
              <a:lnSpc>
                <a:spcPct val="100000"/>
              </a:lnSpc>
              <a:spcBef>
                <a:spcPts val="0"/>
              </a:spcBef>
              <a:spcAft>
                <a:spcPts val="0"/>
              </a:spcAft>
              <a:buClr>
                <a:schemeClr val="lt1"/>
              </a:buClr>
              <a:buSzPts val="5600"/>
              <a:buNone/>
              <a:defRPr sz="5600">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p:cSld name="CUSTOM_5">
    <p:bg>
      <p:bgPr>
        <a:solidFill>
          <a:schemeClr val="lt2"/>
        </a:solidFill>
      </p:bgPr>
    </p:bg>
    <p:spTree>
      <p:nvGrpSpPr>
        <p:cNvPr id="83" name="Shape 83"/>
        <p:cNvGrpSpPr/>
        <p:nvPr/>
      </p:nvGrpSpPr>
      <p:grpSpPr>
        <a:xfrm>
          <a:off x="0" y="0"/>
          <a:ext cx="0" cy="0"/>
          <a:chOff x="0" y="0"/>
          <a:chExt cx="0" cy="0"/>
        </a:xfrm>
      </p:grpSpPr>
      <p:pic>
        <p:nvPicPr>
          <p:cNvPr id="84" name="Google Shape;84;p31" title="Vector.png"/>
          <p:cNvPicPr preferRelativeResize="0"/>
          <p:nvPr/>
        </p:nvPicPr>
        <p:blipFill rotWithShape="1">
          <a:blip r:embed="rId2">
            <a:alphaModFix/>
          </a:blip>
          <a:srcRect b="0" l="0" r="0" t="0"/>
          <a:stretch/>
        </p:blipFill>
        <p:spPr>
          <a:xfrm>
            <a:off x="7905002" y="4682255"/>
            <a:ext cx="971549" cy="186233"/>
          </a:xfrm>
          <a:prstGeom prst="rect">
            <a:avLst/>
          </a:prstGeom>
          <a:noFill/>
          <a:ln>
            <a:noFill/>
          </a:ln>
        </p:spPr>
      </p:pic>
      <p:sp>
        <p:nvSpPr>
          <p:cNvPr id="85" name="Google Shape;85;p31"/>
          <p:cNvSpPr txBox="1"/>
          <p:nvPr>
            <p:ph type="title"/>
          </p:nvPr>
        </p:nvSpPr>
        <p:spPr>
          <a:xfrm>
            <a:off x="190500" y="1656921"/>
            <a:ext cx="8369100" cy="16563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 name="Google Shape;86;p31"/>
          <p:cNvSpPr txBox="1"/>
          <p:nvPr>
            <p:ph idx="1" type="subTitle"/>
          </p:nvPr>
        </p:nvSpPr>
        <p:spPr>
          <a:xfrm>
            <a:off x="161634" y="3935497"/>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87" name="Google Shape;87;p31"/>
          <p:cNvSpPr/>
          <p:nvPr>
            <p:ph idx="2" type="pic"/>
          </p:nvPr>
        </p:nvSpPr>
        <p:spPr>
          <a:xfrm>
            <a:off x="253818" y="304735"/>
            <a:ext cx="267600" cy="267600"/>
          </a:xfrm>
          <a:prstGeom prst="ellipse">
            <a:avLst/>
          </a:prstGeom>
          <a:noFill/>
          <a:ln>
            <a:noFill/>
          </a:ln>
        </p:spPr>
      </p:sp>
      <p:sp>
        <p:nvSpPr>
          <p:cNvPr id="88" name="Google Shape;88;p31"/>
          <p:cNvSpPr/>
          <p:nvPr>
            <p:ph idx="3" type="pic"/>
          </p:nvPr>
        </p:nvSpPr>
        <p:spPr>
          <a:xfrm>
            <a:off x="450593" y="307385"/>
            <a:ext cx="267600" cy="267600"/>
          </a:xfrm>
          <a:prstGeom prst="ellipse">
            <a:avLst/>
          </a:prstGeom>
          <a:noFill/>
          <a:ln>
            <a:noFill/>
          </a:ln>
        </p:spPr>
      </p:sp>
      <p:sp>
        <p:nvSpPr>
          <p:cNvPr id="89" name="Google Shape;89;p31"/>
          <p:cNvSpPr/>
          <p:nvPr>
            <p:ph idx="4" type="pic"/>
          </p:nvPr>
        </p:nvSpPr>
        <p:spPr>
          <a:xfrm>
            <a:off x="645693" y="307385"/>
            <a:ext cx="267600" cy="267600"/>
          </a:xfrm>
          <a:prstGeom prst="ellipse">
            <a:avLst/>
          </a:prstGeom>
          <a:noFill/>
          <a:ln>
            <a:noFill/>
          </a:ln>
        </p:spPr>
      </p:sp>
      <p:sp>
        <p:nvSpPr>
          <p:cNvPr id="90" name="Google Shape;90;p31"/>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Alt 1">
  <p:cSld name="CUSTOM_5_1">
    <p:bg>
      <p:bgPr>
        <a:solidFill>
          <a:schemeClr val="accent3"/>
        </a:solidFill>
      </p:bgPr>
    </p:bg>
    <p:spTree>
      <p:nvGrpSpPr>
        <p:cNvPr id="91" name="Shape 91"/>
        <p:cNvGrpSpPr/>
        <p:nvPr/>
      </p:nvGrpSpPr>
      <p:grpSpPr>
        <a:xfrm>
          <a:off x="0" y="0"/>
          <a:ext cx="0" cy="0"/>
          <a:chOff x="0" y="0"/>
          <a:chExt cx="0" cy="0"/>
        </a:xfrm>
      </p:grpSpPr>
      <p:pic>
        <p:nvPicPr>
          <p:cNvPr id="92" name="Google Shape;92;p32" title="Vector.png"/>
          <p:cNvPicPr preferRelativeResize="0"/>
          <p:nvPr/>
        </p:nvPicPr>
        <p:blipFill rotWithShape="1">
          <a:blip r:embed="rId2">
            <a:alphaModFix/>
          </a:blip>
          <a:srcRect b="0" l="0" r="0" t="0"/>
          <a:stretch/>
        </p:blipFill>
        <p:spPr>
          <a:xfrm>
            <a:off x="7905002" y="4682255"/>
            <a:ext cx="971549" cy="186233"/>
          </a:xfrm>
          <a:prstGeom prst="rect">
            <a:avLst/>
          </a:prstGeom>
          <a:noFill/>
          <a:ln>
            <a:noFill/>
          </a:ln>
        </p:spPr>
      </p:pic>
      <p:sp>
        <p:nvSpPr>
          <p:cNvPr id="93" name="Google Shape;93;p32"/>
          <p:cNvSpPr txBox="1"/>
          <p:nvPr>
            <p:ph type="title"/>
          </p:nvPr>
        </p:nvSpPr>
        <p:spPr>
          <a:xfrm>
            <a:off x="190500" y="1656921"/>
            <a:ext cx="8369100" cy="16563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4" name="Google Shape;94;p32"/>
          <p:cNvSpPr txBox="1"/>
          <p:nvPr>
            <p:ph idx="1" type="subTitle"/>
          </p:nvPr>
        </p:nvSpPr>
        <p:spPr>
          <a:xfrm>
            <a:off x="161634" y="3935497"/>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95" name="Google Shape;95;p32"/>
          <p:cNvSpPr/>
          <p:nvPr>
            <p:ph idx="2" type="pic"/>
          </p:nvPr>
        </p:nvSpPr>
        <p:spPr>
          <a:xfrm>
            <a:off x="253818" y="304735"/>
            <a:ext cx="267600" cy="267600"/>
          </a:xfrm>
          <a:prstGeom prst="ellipse">
            <a:avLst/>
          </a:prstGeom>
          <a:noFill/>
          <a:ln>
            <a:noFill/>
          </a:ln>
        </p:spPr>
      </p:sp>
      <p:sp>
        <p:nvSpPr>
          <p:cNvPr id="96" name="Google Shape;96;p32"/>
          <p:cNvSpPr/>
          <p:nvPr>
            <p:ph idx="3" type="pic"/>
          </p:nvPr>
        </p:nvSpPr>
        <p:spPr>
          <a:xfrm>
            <a:off x="450593" y="307385"/>
            <a:ext cx="267600" cy="267600"/>
          </a:xfrm>
          <a:prstGeom prst="ellipse">
            <a:avLst/>
          </a:prstGeom>
          <a:noFill/>
          <a:ln>
            <a:noFill/>
          </a:ln>
        </p:spPr>
      </p:sp>
      <p:sp>
        <p:nvSpPr>
          <p:cNvPr id="97" name="Google Shape;97;p32"/>
          <p:cNvSpPr/>
          <p:nvPr>
            <p:ph idx="4" type="pic"/>
          </p:nvPr>
        </p:nvSpPr>
        <p:spPr>
          <a:xfrm>
            <a:off x="645693" y="307385"/>
            <a:ext cx="267600" cy="267600"/>
          </a:xfrm>
          <a:prstGeom prst="ellipse">
            <a:avLst/>
          </a:prstGeom>
          <a:noFill/>
          <a:ln>
            <a:noFill/>
          </a:ln>
        </p:spPr>
      </p:sp>
      <p:sp>
        <p:nvSpPr>
          <p:cNvPr id="98" name="Google Shape;98;p32"/>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Dark">
  <p:cSld name="CUSTOM_4_1">
    <p:bg>
      <p:bgPr>
        <a:solidFill>
          <a:schemeClr val="dk1"/>
        </a:solidFill>
      </p:bgPr>
    </p:bg>
    <p:spTree>
      <p:nvGrpSpPr>
        <p:cNvPr id="99" name="Shape 99"/>
        <p:cNvGrpSpPr/>
        <p:nvPr/>
      </p:nvGrpSpPr>
      <p:grpSpPr>
        <a:xfrm>
          <a:off x="0" y="0"/>
          <a:ext cx="0" cy="0"/>
          <a:chOff x="0" y="0"/>
          <a:chExt cx="0" cy="0"/>
        </a:xfrm>
      </p:grpSpPr>
      <p:sp>
        <p:nvSpPr>
          <p:cNvPr id="100" name="Google Shape;100;p33"/>
          <p:cNvSpPr txBox="1"/>
          <p:nvPr>
            <p:ph type="title"/>
          </p:nvPr>
        </p:nvSpPr>
        <p:spPr>
          <a:xfrm>
            <a:off x="167896" y="1057561"/>
            <a:ext cx="3615600" cy="16563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FF5F33"/>
              </a:buClr>
              <a:buSzPts val="6200"/>
              <a:buFont typeface="Arial"/>
              <a:buNone/>
              <a:defRPr sz="4000">
                <a:solidFill>
                  <a:schemeClr val="l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1" name="Google Shape;101;p33"/>
          <p:cNvSpPr txBox="1"/>
          <p:nvPr>
            <p:ph idx="1" type="subTitle"/>
          </p:nvPr>
        </p:nvSpPr>
        <p:spPr>
          <a:xfrm>
            <a:off x="167909" y="2671665"/>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lt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102" name="Google Shape;102;p33"/>
          <p:cNvSpPr/>
          <p:nvPr>
            <p:ph idx="2" type="pic"/>
          </p:nvPr>
        </p:nvSpPr>
        <p:spPr>
          <a:xfrm>
            <a:off x="4567225" y="152550"/>
            <a:ext cx="4424400" cy="4838700"/>
          </a:xfrm>
          <a:prstGeom prst="roundRect">
            <a:avLst>
              <a:gd fmla="val 4528" name="adj"/>
            </a:avLst>
          </a:prstGeom>
          <a:noFill/>
          <a:ln>
            <a:noFill/>
          </a:ln>
        </p:spPr>
      </p:sp>
      <p:pic>
        <p:nvPicPr>
          <p:cNvPr descr="preencoded.png" id="103" name="Google Shape;103;p33"/>
          <p:cNvPicPr preferRelativeResize="0"/>
          <p:nvPr/>
        </p:nvPicPr>
        <p:blipFill rotWithShape="1">
          <a:blip r:embed="rId2">
            <a:alphaModFix/>
          </a:blip>
          <a:srcRect b="0" l="0" r="0" t="0"/>
          <a:stretch/>
        </p:blipFill>
        <p:spPr>
          <a:xfrm>
            <a:off x="7967663" y="4800600"/>
            <a:ext cx="1023938" cy="190500"/>
          </a:xfrm>
          <a:prstGeom prst="rect">
            <a:avLst/>
          </a:prstGeom>
          <a:noFill/>
          <a:ln>
            <a:noFill/>
          </a:ln>
        </p:spPr>
      </p:pic>
      <p:pic>
        <p:nvPicPr>
          <p:cNvPr id="104" name="Google Shape;104;p33"/>
          <p:cNvPicPr preferRelativeResize="0"/>
          <p:nvPr/>
        </p:nvPicPr>
        <p:blipFill rotWithShape="1">
          <a:blip r:embed="rId3">
            <a:alphaModFix/>
          </a:blip>
          <a:srcRect b="-11719" l="0" r="0" t="940"/>
          <a:stretch/>
        </p:blipFill>
        <p:spPr>
          <a:xfrm>
            <a:off x="266700" y="4710022"/>
            <a:ext cx="971550" cy="207750"/>
          </a:xfrm>
          <a:prstGeom prst="rect">
            <a:avLst/>
          </a:prstGeom>
          <a:noFill/>
          <a:ln>
            <a:noFill/>
          </a:ln>
        </p:spPr>
      </p:pic>
      <p:sp>
        <p:nvSpPr>
          <p:cNvPr id="105" name="Google Shape;105;p33"/>
          <p:cNvSpPr/>
          <p:nvPr>
            <p:ph idx="3" type="pic"/>
          </p:nvPr>
        </p:nvSpPr>
        <p:spPr>
          <a:xfrm>
            <a:off x="249877" y="301351"/>
            <a:ext cx="267600" cy="267600"/>
          </a:xfrm>
          <a:prstGeom prst="ellipse">
            <a:avLst/>
          </a:prstGeom>
          <a:noFill/>
          <a:ln>
            <a:noFill/>
          </a:ln>
        </p:spPr>
      </p:sp>
      <p:sp>
        <p:nvSpPr>
          <p:cNvPr id="106" name="Google Shape;106;p33"/>
          <p:cNvSpPr/>
          <p:nvPr>
            <p:ph idx="4" type="pic"/>
          </p:nvPr>
        </p:nvSpPr>
        <p:spPr>
          <a:xfrm>
            <a:off x="446652" y="304001"/>
            <a:ext cx="267600" cy="267600"/>
          </a:xfrm>
          <a:prstGeom prst="ellipse">
            <a:avLst/>
          </a:prstGeom>
          <a:noFill/>
          <a:ln>
            <a:noFill/>
          </a:ln>
        </p:spPr>
      </p:sp>
      <p:sp>
        <p:nvSpPr>
          <p:cNvPr id="107" name="Google Shape;107;p33"/>
          <p:cNvSpPr/>
          <p:nvPr>
            <p:ph idx="5" type="pic"/>
          </p:nvPr>
        </p:nvSpPr>
        <p:spPr>
          <a:xfrm>
            <a:off x="641752" y="304001"/>
            <a:ext cx="267600" cy="267600"/>
          </a:xfrm>
          <a:prstGeom prst="ellipse">
            <a:avLst/>
          </a:prstGeom>
          <a:noFill/>
          <a:ln>
            <a:noFill/>
          </a:ln>
        </p:spPr>
      </p:sp>
      <p:sp>
        <p:nvSpPr>
          <p:cNvPr id="108" name="Google Shape;108;p33"/>
          <p:cNvSpPr txBox="1"/>
          <p:nvPr>
            <p:ph idx="6" type="subTitle"/>
          </p:nvPr>
        </p:nvSpPr>
        <p:spPr>
          <a:xfrm>
            <a:off x="1016466" y="264716"/>
            <a:ext cx="2789700" cy="343500"/>
          </a:xfrm>
          <a:prstGeom prst="rect">
            <a:avLst/>
          </a:prstGeom>
          <a:noFill/>
          <a:ln>
            <a:noFill/>
          </a:ln>
        </p:spPr>
        <p:txBody>
          <a:bodyPr anchorCtr="0" anchor="b" bIns="91425" lIns="91425" spcFirstLastPara="1" rIns="91425" wrap="square" tIns="91425">
            <a:noAutofit/>
          </a:bodyPr>
          <a:lstStyle>
            <a:lvl1pPr lvl="0" marR="0" algn="l">
              <a:lnSpc>
                <a:spcPct val="99166"/>
              </a:lnSpc>
              <a:spcBef>
                <a:spcPts val="0"/>
              </a:spcBef>
              <a:spcAft>
                <a:spcPts val="0"/>
              </a:spcAft>
              <a:buSzPts val="1800"/>
              <a:buNone/>
              <a:defRPr sz="900">
                <a:solidFill>
                  <a:schemeClr val="lt1"/>
                </a:solidFill>
                <a:latin typeface="Inter Medium"/>
                <a:ea typeface="Inter Medium"/>
                <a:cs typeface="Inter Medium"/>
                <a:sym typeface="Inter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Image Light 2">
  <p:cSld name="CUSTOM_7_1">
    <p:bg>
      <p:bgPr>
        <a:solidFill>
          <a:schemeClr val="lt1"/>
        </a:solidFill>
      </p:bgPr>
    </p:bg>
    <p:spTree>
      <p:nvGrpSpPr>
        <p:cNvPr id="109" name="Shape 109"/>
        <p:cNvGrpSpPr/>
        <p:nvPr/>
      </p:nvGrpSpPr>
      <p:grpSpPr>
        <a:xfrm>
          <a:off x="0" y="0"/>
          <a:ext cx="0" cy="0"/>
          <a:chOff x="0" y="0"/>
          <a:chExt cx="0" cy="0"/>
        </a:xfrm>
      </p:grpSpPr>
      <p:pic>
        <p:nvPicPr>
          <p:cNvPr id="110" name="Google Shape;110;p34" title="Vector.png"/>
          <p:cNvPicPr preferRelativeResize="0"/>
          <p:nvPr/>
        </p:nvPicPr>
        <p:blipFill rotWithShape="1">
          <a:blip r:embed="rId2">
            <a:alphaModFix/>
          </a:blip>
          <a:srcRect b="0" l="0" r="0" t="0"/>
          <a:stretch/>
        </p:blipFill>
        <p:spPr>
          <a:xfrm>
            <a:off x="266702" y="4705220"/>
            <a:ext cx="971549" cy="186233"/>
          </a:xfrm>
          <a:prstGeom prst="rect">
            <a:avLst/>
          </a:prstGeom>
          <a:noFill/>
          <a:ln>
            <a:noFill/>
          </a:ln>
        </p:spPr>
      </p:pic>
      <p:sp>
        <p:nvSpPr>
          <p:cNvPr id="111" name="Google Shape;111;p34"/>
          <p:cNvSpPr txBox="1"/>
          <p:nvPr>
            <p:ph type="title"/>
          </p:nvPr>
        </p:nvSpPr>
        <p:spPr>
          <a:xfrm>
            <a:off x="167896" y="1057561"/>
            <a:ext cx="3615600" cy="16563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FF5F33"/>
              </a:buClr>
              <a:buSzPts val="6200"/>
              <a:buFont typeface="Arial"/>
              <a:buNone/>
              <a:defRPr sz="40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2" name="Google Shape;112;p34"/>
          <p:cNvSpPr txBox="1"/>
          <p:nvPr>
            <p:ph idx="1" type="subTitle"/>
          </p:nvPr>
        </p:nvSpPr>
        <p:spPr>
          <a:xfrm>
            <a:off x="167909" y="2671665"/>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13" name="Google Shape;113;p34"/>
          <p:cNvSpPr/>
          <p:nvPr>
            <p:ph idx="2" type="pic"/>
          </p:nvPr>
        </p:nvSpPr>
        <p:spPr>
          <a:xfrm>
            <a:off x="249877" y="301351"/>
            <a:ext cx="267600" cy="267600"/>
          </a:xfrm>
          <a:prstGeom prst="ellipse">
            <a:avLst/>
          </a:prstGeom>
          <a:noFill/>
          <a:ln>
            <a:noFill/>
          </a:ln>
        </p:spPr>
      </p:sp>
      <p:sp>
        <p:nvSpPr>
          <p:cNvPr id="114" name="Google Shape;114;p34"/>
          <p:cNvSpPr/>
          <p:nvPr>
            <p:ph idx="3" type="pic"/>
          </p:nvPr>
        </p:nvSpPr>
        <p:spPr>
          <a:xfrm>
            <a:off x="446652" y="304001"/>
            <a:ext cx="267600" cy="267600"/>
          </a:xfrm>
          <a:prstGeom prst="ellipse">
            <a:avLst/>
          </a:prstGeom>
          <a:noFill/>
          <a:ln>
            <a:noFill/>
          </a:ln>
        </p:spPr>
      </p:sp>
      <p:sp>
        <p:nvSpPr>
          <p:cNvPr id="115" name="Google Shape;115;p34"/>
          <p:cNvSpPr/>
          <p:nvPr>
            <p:ph idx="4" type="pic"/>
          </p:nvPr>
        </p:nvSpPr>
        <p:spPr>
          <a:xfrm>
            <a:off x="641752" y="304001"/>
            <a:ext cx="267600" cy="267600"/>
          </a:xfrm>
          <a:prstGeom prst="ellipse">
            <a:avLst/>
          </a:prstGeom>
          <a:noFill/>
          <a:ln>
            <a:noFill/>
          </a:ln>
        </p:spPr>
      </p:sp>
      <p:sp>
        <p:nvSpPr>
          <p:cNvPr id="116" name="Google Shape;116;p34"/>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descr="preencoded.png" id="117" name="Google Shape;117;p34"/>
          <p:cNvPicPr preferRelativeResize="0"/>
          <p:nvPr/>
        </p:nvPicPr>
        <p:blipFill rotWithShape="1">
          <a:blip r:embed="rId3">
            <a:alphaModFix/>
          </a:blip>
          <a:srcRect b="0" l="0" r="0" t="0"/>
          <a:stretch/>
        </p:blipFill>
        <p:spPr>
          <a:xfrm>
            <a:off x="7967663" y="4800600"/>
            <a:ext cx="1023938" cy="190500"/>
          </a:xfrm>
          <a:prstGeom prst="rect">
            <a:avLst/>
          </a:prstGeom>
          <a:noFill/>
          <a:ln>
            <a:noFill/>
          </a:ln>
        </p:spPr>
      </p:pic>
      <p:sp>
        <p:nvSpPr>
          <p:cNvPr id="118" name="Google Shape;118;p34"/>
          <p:cNvSpPr/>
          <p:nvPr>
            <p:ph idx="6" type="pic"/>
          </p:nvPr>
        </p:nvSpPr>
        <p:spPr>
          <a:xfrm>
            <a:off x="4567225" y="152550"/>
            <a:ext cx="4424400" cy="4838700"/>
          </a:xfrm>
          <a:prstGeom prst="roundRect">
            <a:avLst>
              <a:gd fmla="val 4528" name="adj"/>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1">
  <p:cSld name="CUSTOM_6_1">
    <p:bg>
      <p:bgPr>
        <a:solidFill>
          <a:schemeClr val="lt2"/>
        </a:solidFill>
      </p:bgPr>
    </p:bg>
    <p:spTree>
      <p:nvGrpSpPr>
        <p:cNvPr id="119" name="Shape 119"/>
        <p:cNvGrpSpPr/>
        <p:nvPr/>
      </p:nvGrpSpPr>
      <p:grpSpPr>
        <a:xfrm>
          <a:off x="0" y="0"/>
          <a:ext cx="0" cy="0"/>
          <a:chOff x="0" y="0"/>
          <a:chExt cx="0" cy="0"/>
        </a:xfrm>
      </p:grpSpPr>
      <p:pic>
        <p:nvPicPr>
          <p:cNvPr id="120" name="Google Shape;120;p35"/>
          <p:cNvPicPr preferRelativeResize="0"/>
          <p:nvPr/>
        </p:nvPicPr>
        <p:blipFill rotWithShape="1">
          <a:blip r:embed="rId2">
            <a:alphaModFix/>
          </a:blip>
          <a:srcRect b="0" l="0" r="0" t="0"/>
          <a:stretch/>
        </p:blipFill>
        <p:spPr>
          <a:xfrm>
            <a:off x="152400" y="1739900"/>
            <a:ext cx="8811471" cy="3028950"/>
          </a:xfrm>
          <a:prstGeom prst="rect">
            <a:avLst/>
          </a:prstGeom>
          <a:noFill/>
          <a:ln>
            <a:noFill/>
          </a:ln>
        </p:spPr>
      </p:pic>
      <p:sp>
        <p:nvSpPr>
          <p:cNvPr id="121" name="Google Shape;121;p35"/>
          <p:cNvSpPr txBox="1"/>
          <p:nvPr>
            <p:ph idx="1" type="subTitle"/>
          </p:nvPr>
        </p:nvSpPr>
        <p:spPr>
          <a:xfrm>
            <a:off x="667134"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22" name="Google Shape;122;p35"/>
          <p:cNvSpPr txBox="1"/>
          <p:nvPr>
            <p:ph idx="2" type="subTitle"/>
          </p:nvPr>
        </p:nvSpPr>
        <p:spPr>
          <a:xfrm>
            <a:off x="271735"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23" name="Google Shape;123;p35"/>
          <p:cNvSpPr txBox="1"/>
          <p:nvPr>
            <p:ph type="title"/>
          </p:nvPr>
        </p:nvSpPr>
        <p:spPr>
          <a:xfrm>
            <a:off x="152400" y="218507"/>
            <a:ext cx="8369100" cy="1044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cxnSp>
        <p:nvCxnSpPr>
          <p:cNvPr id="124" name="Google Shape;124;p35"/>
          <p:cNvCxnSpPr/>
          <p:nvPr/>
        </p:nvCxnSpPr>
        <p:spPr>
          <a:xfrm>
            <a:off x="379272" y="2801114"/>
            <a:ext cx="8175900" cy="0"/>
          </a:xfrm>
          <a:prstGeom prst="straightConnector1">
            <a:avLst/>
          </a:prstGeom>
          <a:noFill/>
          <a:ln cap="flat" cmpd="sng" w="9525">
            <a:solidFill>
              <a:schemeClr val="dk2"/>
            </a:solidFill>
            <a:prstDash val="solid"/>
            <a:round/>
            <a:headEnd len="sm" w="sm" type="none"/>
            <a:tailEnd len="sm" w="sm" type="none"/>
          </a:ln>
        </p:spPr>
      </p:cxnSp>
      <p:cxnSp>
        <p:nvCxnSpPr>
          <p:cNvPr id="125" name="Google Shape;125;p35"/>
          <p:cNvCxnSpPr/>
          <p:nvPr/>
        </p:nvCxnSpPr>
        <p:spPr>
          <a:xfrm>
            <a:off x="379272" y="3258177"/>
            <a:ext cx="8175900" cy="0"/>
          </a:xfrm>
          <a:prstGeom prst="straightConnector1">
            <a:avLst/>
          </a:prstGeom>
          <a:noFill/>
          <a:ln cap="flat" cmpd="sng" w="9525">
            <a:solidFill>
              <a:schemeClr val="dk2"/>
            </a:solidFill>
            <a:prstDash val="solid"/>
            <a:round/>
            <a:headEnd len="sm" w="sm" type="none"/>
            <a:tailEnd len="sm" w="sm" type="none"/>
          </a:ln>
        </p:spPr>
      </p:cxnSp>
      <p:cxnSp>
        <p:nvCxnSpPr>
          <p:cNvPr id="126" name="Google Shape;126;p35"/>
          <p:cNvCxnSpPr/>
          <p:nvPr/>
        </p:nvCxnSpPr>
        <p:spPr>
          <a:xfrm>
            <a:off x="379272" y="3704014"/>
            <a:ext cx="8175900" cy="0"/>
          </a:xfrm>
          <a:prstGeom prst="straightConnector1">
            <a:avLst/>
          </a:prstGeom>
          <a:noFill/>
          <a:ln cap="flat" cmpd="sng" w="9525">
            <a:solidFill>
              <a:schemeClr val="dk2"/>
            </a:solidFill>
            <a:prstDash val="solid"/>
            <a:round/>
            <a:headEnd len="sm" w="sm" type="none"/>
            <a:tailEnd len="sm" w="sm" type="none"/>
          </a:ln>
        </p:spPr>
      </p:cxnSp>
      <p:cxnSp>
        <p:nvCxnSpPr>
          <p:cNvPr id="127" name="Google Shape;127;p35"/>
          <p:cNvCxnSpPr/>
          <p:nvPr/>
        </p:nvCxnSpPr>
        <p:spPr>
          <a:xfrm>
            <a:off x="379272" y="4163464"/>
            <a:ext cx="8175900" cy="0"/>
          </a:xfrm>
          <a:prstGeom prst="straightConnector1">
            <a:avLst/>
          </a:prstGeom>
          <a:noFill/>
          <a:ln cap="flat" cmpd="sng" w="9525">
            <a:solidFill>
              <a:schemeClr val="dk2"/>
            </a:solidFill>
            <a:prstDash val="solid"/>
            <a:round/>
            <a:headEnd len="sm" w="sm" type="none"/>
            <a:tailEnd len="sm" w="sm" type="none"/>
          </a:ln>
        </p:spPr>
      </p:cxnSp>
      <p:sp>
        <p:nvSpPr>
          <p:cNvPr id="128" name="Google Shape;128;p35"/>
          <p:cNvSpPr txBox="1"/>
          <p:nvPr>
            <p:ph idx="3" type="subTitle"/>
          </p:nvPr>
        </p:nvSpPr>
        <p:spPr>
          <a:xfrm>
            <a:off x="4906625"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29" name="Google Shape;129;p35"/>
          <p:cNvSpPr txBox="1"/>
          <p:nvPr>
            <p:ph idx="4" type="subTitle"/>
          </p:nvPr>
        </p:nvSpPr>
        <p:spPr>
          <a:xfrm>
            <a:off x="4511226"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0" name="Google Shape;130;p35"/>
          <p:cNvSpPr txBox="1"/>
          <p:nvPr>
            <p:ph idx="5" type="subTitle"/>
          </p:nvPr>
        </p:nvSpPr>
        <p:spPr>
          <a:xfrm>
            <a:off x="667134"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1" name="Google Shape;131;p35"/>
          <p:cNvSpPr txBox="1"/>
          <p:nvPr>
            <p:ph idx="6" type="subTitle"/>
          </p:nvPr>
        </p:nvSpPr>
        <p:spPr>
          <a:xfrm>
            <a:off x="271735"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2" name="Google Shape;132;p35"/>
          <p:cNvSpPr txBox="1"/>
          <p:nvPr>
            <p:ph idx="7" type="subTitle"/>
          </p:nvPr>
        </p:nvSpPr>
        <p:spPr>
          <a:xfrm>
            <a:off x="4906625"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3" name="Google Shape;133;p35"/>
          <p:cNvSpPr txBox="1"/>
          <p:nvPr>
            <p:ph idx="8" type="subTitle"/>
          </p:nvPr>
        </p:nvSpPr>
        <p:spPr>
          <a:xfrm>
            <a:off x="4511226"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4" name="Google Shape;134;p35"/>
          <p:cNvSpPr txBox="1"/>
          <p:nvPr>
            <p:ph idx="9" type="subTitle"/>
          </p:nvPr>
        </p:nvSpPr>
        <p:spPr>
          <a:xfrm>
            <a:off x="667134"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5" name="Google Shape;135;p35"/>
          <p:cNvSpPr txBox="1"/>
          <p:nvPr>
            <p:ph idx="13" type="subTitle"/>
          </p:nvPr>
        </p:nvSpPr>
        <p:spPr>
          <a:xfrm>
            <a:off x="271735"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6" name="Google Shape;136;p35"/>
          <p:cNvSpPr txBox="1"/>
          <p:nvPr>
            <p:ph idx="14" type="subTitle"/>
          </p:nvPr>
        </p:nvSpPr>
        <p:spPr>
          <a:xfrm>
            <a:off x="4906625"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7" name="Google Shape;137;p35"/>
          <p:cNvSpPr txBox="1"/>
          <p:nvPr>
            <p:ph idx="15" type="subTitle"/>
          </p:nvPr>
        </p:nvSpPr>
        <p:spPr>
          <a:xfrm>
            <a:off x="4511226"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38" name="Google Shape;138;p35"/>
          <p:cNvSpPr txBox="1"/>
          <p:nvPr>
            <p:ph idx="16" type="subTitle"/>
          </p:nvPr>
        </p:nvSpPr>
        <p:spPr>
          <a:xfrm>
            <a:off x="667134"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39" name="Google Shape;139;p35"/>
          <p:cNvSpPr txBox="1"/>
          <p:nvPr>
            <p:ph idx="17" type="subTitle"/>
          </p:nvPr>
        </p:nvSpPr>
        <p:spPr>
          <a:xfrm>
            <a:off x="271735"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0" name="Google Shape;140;p35"/>
          <p:cNvSpPr txBox="1"/>
          <p:nvPr>
            <p:ph idx="18" type="subTitle"/>
          </p:nvPr>
        </p:nvSpPr>
        <p:spPr>
          <a:xfrm>
            <a:off x="4906625"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41" name="Google Shape;141;p35"/>
          <p:cNvSpPr txBox="1"/>
          <p:nvPr>
            <p:ph idx="19" type="subTitle"/>
          </p:nvPr>
        </p:nvSpPr>
        <p:spPr>
          <a:xfrm>
            <a:off x="4511226"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2" name="Google Shape;142;p35"/>
          <p:cNvSpPr txBox="1"/>
          <p:nvPr>
            <p:ph idx="20" type="subTitle"/>
          </p:nvPr>
        </p:nvSpPr>
        <p:spPr>
          <a:xfrm>
            <a:off x="667134"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43" name="Google Shape;143;p35"/>
          <p:cNvSpPr txBox="1"/>
          <p:nvPr>
            <p:ph idx="21" type="subTitle"/>
          </p:nvPr>
        </p:nvSpPr>
        <p:spPr>
          <a:xfrm>
            <a:off x="271735"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44" name="Google Shape;144;p35"/>
          <p:cNvSpPr txBox="1"/>
          <p:nvPr>
            <p:ph idx="22" type="subTitle"/>
          </p:nvPr>
        </p:nvSpPr>
        <p:spPr>
          <a:xfrm>
            <a:off x="4906625"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45" name="Google Shape;145;p35"/>
          <p:cNvSpPr txBox="1"/>
          <p:nvPr>
            <p:ph idx="23" type="subTitle"/>
          </p:nvPr>
        </p:nvSpPr>
        <p:spPr>
          <a:xfrm>
            <a:off x="4511226"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p:cSld name="CUSTOM_8">
    <p:bg>
      <p:bgPr>
        <a:solidFill>
          <a:schemeClr val="accent1"/>
        </a:solidFill>
      </p:bgPr>
    </p:bg>
    <p:spTree>
      <p:nvGrpSpPr>
        <p:cNvPr id="146" name="Shape 146"/>
        <p:cNvGrpSpPr/>
        <p:nvPr/>
      </p:nvGrpSpPr>
      <p:grpSpPr>
        <a:xfrm>
          <a:off x="0" y="0"/>
          <a:ext cx="0" cy="0"/>
          <a:chOff x="0" y="0"/>
          <a:chExt cx="0" cy="0"/>
        </a:xfrm>
      </p:grpSpPr>
      <p:pic>
        <p:nvPicPr>
          <p:cNvPr id="147" name="Google Shape;147;p36"/>
          <p:cNvPicPr preferRelativeResize="0"/>
          <p:nvPr/>
        </p:nvPicPr>
        <p:blipFill rotWithShape="1">
          <a:blip r:embed="rId2">
            <a:alphaModFix/>
          </a:blip>
          <a:srcRect b="0" l="0" r="0" t="0"/>
          <a:stretch/>
        </p:blipFill>
        <p:spPr>
          <a:xfrm>
            <a:off x="159600" y="1739900"/>
            <a:ext cx="8811471" cy="3028950"/>
          </a:xfrm>
          <a:prstGeom prst="rect">
            <a:avLst/>
          </a:prstGeom>
          <a:noFill/>
          <a:ln>
            <a:noFill/>
          </a:ln>
        </p:spPr>
      </p:pic>
      <p:sp>
        <p:nvSpPr>
          <p:cNvPr id="148" name="Google Shape;148;p36"/>
          <p:cNvSpPr txBox="1"/>
          <p:nvPr>
            <p:ph idx="1" type="subTitle"/>
          </p:nvPr>
        </p:nvSpPr>
        <p:spPr>
          <a:xfrm>
            <a:off x="4838700" y="23440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49" name="Google Shape;149;p36"/>
          <p:cNvSpPr txBox="1"/>
          <p:nvPr>
            <p:ph idx="2" type="subTitle"/>
          </p:nvPr>
        </p:nvSpPr>
        <p:spPr>
          <a:xfrm>
            <a:off x="4838700" y="2801125"/>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0" name="Google Shape;150;p36"/>
          <p:cNvSpPr txBox="1"/>
          <p:nvPr>
            <p:ph idx="3" type="subTitle"/>
          </p:nvPr>
        </p:nvSpPr>
        <p:spPr>
          <a:xfrm>
            <a:off x="4838700" y="3258175"/>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1" name="Google Shape;151;p36"/>
          <p:cNvSpPr txBox="1"/>
          <p:nvPr>
            <p:ph idx="4" type="subTitle"/>
          </p:nvPr>
        </p:nvSpPr>
        <p:spPr>
          <a:xfrm>
            <a:off x="4838700" y="36975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2" name="Google Shape;152;p36"/>
          <p:cNvSpPr txBox="1"/>
          <p:nvPr>
            <p:ph idx="5" type="subTitle"/>
          </p:nvPr>
        </p:nvSpPr>
        <p:spPr>
          <a:xfrm>
            <a:off x="4838700" y="4163476"/>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53" name="Google Shape;153;p36"/>
          <p:cNvSpPr txBox="1"/>
          <p:nvPr>
            <p:ph type="title"/>
          </p:nvPr>
        </p:nvSpPr>
        <p:spPr>
          <a:xfrm>
            <a:off x="152400" y="218507"/>
            <a:ext cx="8369100" cy="1044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4" name="Google Shape;154;p36"/>
          <p:cNvSpPr txBox="1"/>
          <p:nvPr>
            <p:ph idx="6" type="subTitle"/>
          </p:nvPr>
        </p:nvSpPr>
        <p:spPr>
          <a:xfrm>
            <a:off x="667134"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55" name="Google Shape;155;p36"/>
          <p:cNvSpPr txBox="1"/>
          <p:nvPr>
            <p:ph idx="7" type="subTitle"/>
          </p:nvPr>
        </p:nvSpPr>
        <p:spPr>
          <a:xfrm>
            <a:off x="271735"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cxnSp>
        <p:nvCxnSpPr>
          <p:cNvPr id="156" name="Google Shape;156;p36"/>
          <p:cNvCxnSpPr/>
          <p:nvPr/>
        </p:nvCxnSpPr>
        <p:spPr>
          <a:xfrm>
            <a:off x="379272" y="2801114"/>
            <a:ext cx="8175900" cy="0"/>
          </a:xfrm>
          <a:prstGeom prst="straightConnector1">
            <a:avLst/>
          </a:prstGeom>
          <a:noFill/>
          <a:ln cap="flat" cmpd="sng" w="9525">
            <a:solidFill>
              <a:schemeClr val="dk2"/>
            </a:solidFill>
            <a:prstDash val="solid"/>
            <a:round/>
            <a:headEnd len="sm" w="sm" type="none"/>
            <a:tailEnd len="sm" w="sm" type="none"/>
          </a:ln>
        </p:spPr>
      </p:cxnSp>
      <p:cxnSp>
        <p:nvCxnSpPr>
          <p:cNvPr id="157" name="Google Shape;157;p36"/>
          <p:cNvCxnSpPr/>
          <p:nvPr/>
        </p:nvCxnSpPr>
        <p:spPr>
          <a:xfrm>
            <a:off x="379272" y="3258177"/>
            <a:ext cx="8175900" cy="0"/>
          </a:xfrm>
          <a:prstGeom prst="straightConnector1">
            <a:avLst/>
          </a:prstGeom>
          <a:noFill/>
          <a:ln cap="flat" cmpd="sng" w="9525">
            <a:solidFill>
              <a:schemeClr val="dk2"/>
            </a:solidFill>
            <a:prstDash val="solid"/>
            <a:round/>
            <a:headEnd len="sm" w="sm" type="none"/>
            <a:tailEnd len="sm" w="sm" type="none"/>
          </a:ln>
        </p:spPr>
      </p:cxnSp>
      <p:cxnSp>
        <p:nvCxnSpPr>
          <p:cNvPr id="158" name="Google Shape;158;p36"/>
          <p:cNvCxnSpPr/>
          <p:nvPr/>
        </p:nvCxnSpPr>
        <p:spPr>
          <a:xfrm>
            <a:off x="379272" y="3704014"/>
            <a:ext cx="8175900" cy="0"/>
          </a:xfrm>
          <a:prstGeom prst="straightConnector1">
            <a:avLst/>
          </a:prstGeom>
          <a:noFill/>
          <a:ln cap="flat" cmpd="sng" w="9525">
            <a:solidFill>
              <a:schemeClr val="dk2"/>
            </a:solidFill>
            <a:prstDash val="solid"/>
            <a:round/>
            <a:headEnd len="sm" w="sm" type="none"/>
            <a:tailEnd len="sm" w="sm" type="none"/>
          </a:ln>
        </p:spPr>
      </p:cxnSp>
      <p:cxnSp>
        <p:nvCxnSpPr>
          <p:cNvPr id="159" name="Google Shape;159;p36"/>
          <p:cNvCxnSpPr/>
          <p:nvPr/>
        </p:nvCxnSpPr>
        <p:spPr>
          <a:xfrm>
            <a:off x="379272" y="4163464"/>
            <a:ext cx="8175900" cy="0"/>
          </a:xfrm>
          <a:prstGeom prst="straightConnector1">
            <a:avLst/>
          </a:prstGeom>
          <a:noFill/>
          <a:ln cap="flat" cmpd="sng" w="9525">
            <a:solidFill>
              <a:schemeClr val="dk2"/>
            </a:solidFill>
            <a:prstDash val="solid"/>
            <a:round/>
            <a:headEnd len="sm" w="sm" type="none"/>
            <a:tailEnd len="sm" w="sm" type="none"/>
          </a:ln>
        </p:spPr>
      </p:cxnSp>
      <p:sp>
        <p:nvSpPr>
          <p:cNvPr id="160" name="Google Shape;160;p36"/>
          <p:cNvSpPr txBox="1"/>
          <p:nvPr>
            <p:ph idx="8" type="subTitle"/>
          </p:nvPr>
        </p:nvSpPr>
        <p:spPr>
          <a:xfrm>
            <a:off x="667134"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1" name="Google Shape;161;p36"/>
          <p:cNvSpPr txBox="1"/>
          <p:nvPr>
            <p:ph idx="9" type="subTitle"/>
          </p:nvPr>
        </p:nvSpPr>
        <p:spPr>
          <a:xfrm>
            <a:off x="271735"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2" name="Google Shape;162;p36"/>
          <p:cNvSpPr txBox="1"/>
          <p:nvPr>
            <p:ph idx="13" type="subTitle"/>
          </p:nvPr>
        </p:nvSpPr>
        <p:spPr>
          <a:xfrm>
            <a:off x="667134"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3" name="Google Shape;163;p36"/>
          <p:cNvSpPr txBox="1"/>
          <p:nvPr>
            <p:ph idx="14" type="subTitle"/>
          </p:nvPr>
        </p:nvSpPr>
        <p:spPr>
          <a:xfrm>
            <a:off x="271735"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4" name="Google Shape;164;p36"/>
          <p:cNvSpPr txBox="1"/>
          <p:nvPr>
            <p:ph idx="15" type="subTitle"/>
          </p:nvPr>
        </p:nvSpPr>
        <p:spPr>
          <a:xfrm>
            <a:off x="667134"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5" name="Google Shape;165;p36"/>
          <p:cNvSpPr txBox="1"/>
          <p:nvPr>
            <p:ph idx="16" type="subTitle"/>
          </p:nvPr>
        </p:nvSpPr>
        <p:spPr>
          <a:xfrm>
            <a:off x="271735"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
        <p:nvSpPr>
          <p:cNvPr id="166" name="Google Shape;166;p36"/>
          <p:cNvSpPr txBox="1"/>
          <p:nvPr>
            <p:ph idx="17" type="subTitle"/>
          </p:nvPr>
        </p:nvSpPr>
        <p:spPr>
          <a:xfrm>
            <a:off x="667134"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67" name="Google Shape;167;p36"/>
          <p:cNvSpPr txBox="1"/>
          <p:nvPr>
            <p:ph idx="18" type="subTitle"/>
          </p:nvPr>
        </p:nvSpPr>
        <p:spPr>
          <a:xfrm>
            <a:off x="271735"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dk2"/>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dk2"/>
              </a:buClr>
              <a:buSzPts val="1400"/>
              <a:buFont typeface="Inter Tight SemiBold"/>
              <a:buNone/>
              <a:defRPr>
                <a:solidFill>
                  <a:schemeClr val="dk2"/>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Description 1">
  <p:cSld name="CUSTOM_8_1">
    <p:bg>
      <p:bgPr>
        <a:solidFill>
          <a:srgbClr val="FFD6CC"/>
        </a:solidFill>
      </p:bgPr>
    </p:bg>
    <p:spTree>
      <p:nvGrpSpPr>
        <p:cNvPr id="168" name="Shape 168"/>
        <p:cNvGrpSpPr/>
        <p:nvPr/>
      </p:nvGrpSpPr>
      <p:grpSpPr>
        <a:xfrm>
          <a:off x="0" y="0"/>
          <a:ext cx="0" cy="0"/>
          <a:chOff x="0" y="0"/>
          <a:chExt cx="0" cy="0"/>
        </a:xfrm>
      </p:grpSpPr>
      <p:pic>
        <p:nvPicPr>
          <p:cNvPr id="169" name="Google Shape;169;p37"/>
          <p:cNvPicPr preferRelativeResize="0"/>
          <p:nvPr/>
        </p:nvPicPr>
        <p:blipFill rotWithShape="1">
          <a:blip r:embed="rId2">
            <a:alphaModFix/>
          </a:blip>
          <a:srcRect b="0" l="0" r="0" t="0"/>
          <a:stretch/>
        </p:blipFill>
        <p:spPr>
          <a:xfrm>
            <a:off x="166250" y="1746648"/>
            <a:ext cx="8811489" cy="3028949"/>
          </a:xfrm>
          <a:prstGeom prst="rect">
            <a:avLst/>
          </a:prstGeom>
          <a:noFill/>
          <a:ln>
            <a:noFill/>
          </a:ln>
        </p:spPr>
      </p:pic>
      <p:sp>
        <p:nvSpPr>
          <p:cNvPr id="170" name="Google Shape;170;p37"/>
          <p:cNvSpPr txBox="1"/>
          <p:nvPr>
            <p:ph idx="1" type="subTitle"/>
          </p:nvPr>
        </p:nvSpPr>
        <p:spPr>
          <a:xfrm>
            <a:off x="4838700" y="23440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1" name="Google Shape;171;p37"/>
          <p:cNvSpPr txBox="1"/>
          <p:nvPr>
            <p:ph idx="2" type="subTitle"/>
          </p:nvPr>
        </p:nvSpPr>
        <p:spPr>
          <a:xfrm>
            <a:off x="4838700" y="2801125"/>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2" name="Google Shape;172;p37"/>
          <p:cNvSpPr txBox="1"/>
          <p:nvPr>
            <p:ph idx="3" type="subTitle"/>
          </p:nvPr>
        </p:nvSpPr>
        <p:spPr>
          <a:xfrm>
            <a:off x="4838700" y="3258175"/>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3" name="Google Shape;173;p37"/>
          <p:cNvSpPr txBox="1"/>
          <p:nvPr>
            <p:ph idx="4" type="subTitle"/>
          </p:nvPr>
        </p:nvSpPr>
        <p:spPr>
          <a:xfrm>
            <a:off x="4838700" y="3697573"/>
            <a:ext cx="3972000" cy="4572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4" name="Google Shape;174;p37"/>
          <p:cNvSpPr txBox="1"/>
          <p:nvPr>
            <p:ph idx="5" type="subTitle"/>
          </p:nvPr>
        </p:nvSpPr>
        <p:spPr>
          <a:xfrm>
            <a:off x="4838700" y="4163476"/>
            <a:ext cx="3972000" cy="4395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SzPts val="1800"/>
              <a:buNone/>
              <a:defRPr sz="10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5" name="Google Shape;175;p37"/>
          <p:cNvSpPr txBox="1"/>
          <p:nvPr>
            <p:ph type="title"/>
          </p:nvPr>
        </p:nvSpPr>
        <p:spPr>
          <a:xfrm>
            <a:off x="152400" y="218507"/>
            <a:ext cx="8369100" cy="1044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320F3D"/>
              </a:buClr>
              <a:buSzPts val="4800"/>
              <a:buFont typeface="Arial"/>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6" name="Google Shape;176;p37"/>
          <p:cNvSpPr txBox="1"/>
          <p:nvPr>
            <p:ph idx="6" type="subTitle"/>
          </p:nvPr>
        </p:nvSpPr>
        <p:spPr>
          <a:xfrm>
            <a:off x="667134" y="23477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77" name="Google Shape;177;p37"/>
          <p:cNvSpPr txBox="1"/>
          <p:nvPr>
            <p:ph idx="7" type="subTitle"/>
          </p:nvPr>
        </p:nvSpPr>
        <p:spPr>
          <a:xfrm>
            <a:off x="271735" y="23477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cxnSp>
        <p:nvCxnSpPr>
          <p:cNvPr id="178" name="Google Shape;178;p37"/>
          <p:cNvCxnSpPr/>
          <p:nvPr/>
        </p:nvCxnSpPr>
        <p:spPr>
          <a:xfrm>
            <a:off x="379272" y="2801114"/>
            <a:ext cx="8175900" cy="0"/>
          </a:xfrm>
          <a:prstGeom prst="straightConnector1">
            <a:avLst/>
          </a:prstGeom>
          <a:noFill/>
          <a:ln cap="flat" cmpd="sng" w="9525">
            <a:solidFill>
              <a:schemeClr val="accent3"/>
            </a:solidFill>
            <a:prstDash val="solid"/>
            <a:round/>
            <a:headEnd len="sm" w="sm" type="none"/>
            <a:tailEnd len="sm" w="sm" type="none"/>
          </a:ln>
        </p:spPr>
      </p:cxnSp>
      <p:cxnSp>
        <p:nvCxnSpPr>
          <p:cNvPr id="179" name="Google Shape;179;p37"/>
          <p:cNvCxnSpPr/>
          <p:nvPr/>
        </p:nvCxnSpPr>
        <p:spPr>
          <a:xfrm>
            <a:off x="379272" y="3258177"/>
            <a:ext cx="8175900" cy="0"/>
          </a:xfrm>
          <a:prstGeom prst="straightConnector1">
            <a:avLst/>
          </a:prstGeom>
          <a:noFill/>
          <a:ln cap="flat" cmpd="sng" w="9525">
            <a:solidFill>
              <a:schemeClr val="accent3"/>
            </a:solidFill>
            <a:prstDash val="solid"/>
            <a:round/>
            <a:headEnd len="sm" w="sm" type="none"/>
            <a:tailEnd len="sm" w="sm" type="none"/>
          </a:ln>
        </p:spPr>
      </p:cxnSp>
      <p:cxnSp>
        <p:nvCxnSpPr>
          <p:cNvPr id="180" name="Google Shape;180;p37"/>
          <p:cNvCxnSpPr/>
          <p:nvPr/>
        </p:nvCxnSpPr>
        <p:spPr>
          <a:xfrm>
            <a:off x="379272" y="3704014"/>
            <a:ext cx="8175900" cy="0"/>
          </a:xfrm>
          <a:prstGeom prst="straightConnector1">
            <a:avLst/>
          </a:prstGeom>
          <a:noFill/>
          <a:ln cap="flat" cmpd="sng" w="9525">
            <a:solidFill>
              <a:schemeClr val="accent3"/>
            </a:solidFill>
            <a:prstDash val="solid"/>
            <a:round/>
            <a:headEnd len="sm" w="sm" type="none"/>
            <a:tailEnd len="sm" w="sm" type="none"/>
          </a:ln>
        </p:spPr>
      </p:cxnSp>
      <p:cxnSp>
        <p:nvCxnSpPr>
          <p:cNvPr id="181" name="Google Shape;181;p37"/>
          <p:cNvCxnSpPr/>
          <p:nvPr/>
        </p:nvCxnSpPr>
        <p:spPr>
          <a:xfrm>
            <a:off x="379272" y="4163464"/>
            <a:ext cx="8175900" cy="0"/>
          </a:xfrm>
          <a:prstGeom prst="straightConnector1">
            <a:avLst/>
          </a:prstGeom>
          <a:noFill/>
          <a:ln cap="flat" cmpd="sng" w="9525">
            <a:solidFill>
              <a:schemeClr val="accent3"/>
            </a:solidFill>
            <a:prstDash val="solid"/>
            <a:round/>
            <a:headEnd len="sm" w="sm" type="none"/>
            <a:tailEnd len="sm" w="sm" type="none"/>
          </a:ln>
        </p:spPr>
      </p:cxnSp>
      <p:sp>
        <p:nvSpPr>
          <p:cNvPr id="182" name="Google Shape;182;p37"/>
          <p:cNvSpPr txBox="1"/>
          <p:nvPr>
            <p:ph idx="8" type="subTitle"/>
          </p:nvPr>
        </p:nvSpPr>
        <p:spPr>
          <a:xfrm>
            <a:off x="667134" y="28049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3" name="Google Shape;183;p37"/>
          <p:cNvSpPr txBox="1"/>
          <p:nvPr>
            <p:ph idx="9" type="subTitle"/>
          </p:nvPr>
        </p:nvSpPr>
        <p:spPr>
          <a:xfrm>
            <a:off x="271735" y="28049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4" name="Google Shape;184;p37"/>
          <p:cNvSpPr txBox="1"/>
          <p:nvPr>
            <p:ph idx="13" type="subTitle"/>
          </p:nvPr>
        </p:nvSpPr>
        <p:spPr>
          <a:xfrm>
            <a:off x="667134" y="32621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5" name="Google Shape;185;p37"/>
          <p:cNvSpPr txBox="1"/>
          <p:nvPr>
            <p:ph idx="14" type="subTitle"/>
          </p:nvPr>
        </p:nvSpPr>
        <p:spPr>
          <a:xfrm>
            <a:off x="271735" y="32621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6" name="Google Shape;186;p37"/>
          <p:cNvSpPr txBox="1"/>
          <p:nvPr>
            <p:ph idx="15" type="subTitle"/>
          </p:nvPr>
        </p:nvSpPr>
        <p:spPr>
          <a:xfrm>
            <a:off x="667134" y="37193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7" name="Google Shape;187;p37"/>
          <p:cNvSpPr txBox="1"/>
          <p:nvPr>
            <p:ph idx="16" type="subTitle"/>
          </p:nvPr>
        </p:nvSpPr>
        <p:spPr>
          <a:xfrm>
            <a:off x="271735" y="37193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
        <p:nvSpPr>
          <p:cNvPr id="188" name="Google Shape;188;p37"/>
          <p:cNvSpPr txBox="1"/>
          <p:nvPr>
            <p:ph idx="17" type="subTitle"/>
          </p:nvPr>
        </p:nvSpPr>
        <p:spPr>
          <a:xfrm>
            <a:off x="667134" y="4176500"/>
            <a:ext cx="39720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000000"/>
              </a:buClr>
              <a:buSzPts val="1800"/>
              <a:buFont typeface="Arial"/>
              <a:buNone/>
              <a:defRPr sz="1800">
                <a:solidFill>
                  <a:srgbClr val="000000"/>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00000"/>
              </a:buClr>
              <a:buSzPts val="1400"/>
              <a:buNone/>
              <a:defRPr>
                <a:solidFill>
                  <a:srgbClr val="000000"/>
                </a:solidFill>
              </a:defRPr>
            </a:lvl2pPr>
            <a:lvl3pPr lvl="2" algn="l">
              <a:lnSpc>
                <a:spcPct val="115000"/>
              </a:lnSpc>
              <a:spcBef>
                <a:spcPts val="0"/>
              </a:spcBef>
              <a:spcAft>
                <a:spcPts val="0"/>
              </a:spcAft>
              <a:buClr>
                <a:srgbClr val="000000"/>
              </a:buClr>
              <a:buSzPts val="1400"/>
              <a:buNone/>
              <a:defRPr>
                <a:solidFill>
                  <a:srgbClr val="000000"/>
                </a:solidFill>
              </a:defRPr>
            </a:lvl3pPr>
            <a:lvl4pPr lvl="3" algn="l">
              <a:lnSpc>
                <a:spcPct val="115000"/>
              </a:lnSpc>
              <a:spcBef>
                <a:spcPts val="0"/>
              </a:spcBef>
              <a:spcAft>
                <a:spcPts val="0"/>
              </a:spcAft>
              <a:buClr>
                <a:srgbClr val="000000"/>
              </a:buClr>
              <a:buSzPts val="1400"/>
              <a:buNone/>
              <a:defRPr>
                <a:solidFill>
                  <a:srgbClr val="000000"/>
                </a:solidFill>
              </a:defRPr>
            </a:lvl4pPr>
            <a:lvl5pPr lvl="4" algn="l">
              <a:lnSpc>
                <a:spcPct val="115000"/>
              </a:lnSpc>
              <a:spcBef>
                <a:spcPts val="0"/>
              </a:spcBef>
              <a:spcAft>
                <a:spcPts val="0"/>
              </a:spcAft>
              <a:buClr>
                <a:srgbClr val="000000"/>
              </a:buClr>
              <a:buSzPts val="1400"/>
              <a:buNone/>
              <a:defRPr>
                <a:solidFill>
                  <a:srgbClr val="000000"/>
                </a:solidFill>
              </a:defRPr>
            </a:lvl5pPr>
            <a:lvl6pPr lvl="5" algn="l">
              <a:lnSpc>
                <a:spcPct val="115000"/>
              </a:lnSpc>
              <a:spcBef>
                <a:spcPts val="0"/>
              </a:spcBef>
              <a:spcAft>
                <a:spcPts val="0"/>
              </a:spcAft>
              <a:buClr>
                <a:srgbClr val="000000"/>
              </a:buClr>
              <a:buSzPts val="1400"/>
              <a:buNone/>
              <a:defRPr>
                <a:solidFill>
                  <a:srgbClr val="000000"/>
                </a:solidFill>
              </a:defRPr>
            </a:lvl6pPr>
            <a:lvl7pPr lvl="6" algn="l">
              <a:lnSpc>
                <a:spcPct val="115000"/>
              </a:lnSpc>
              <a:spcBef>
                <a:spcPts val="0"/>
              </a:spcBef>
              <a:spcAft>
                <a:spcPts val="0"/>
              </a:spcAft>
              <a:buClr>
                <a:srgbClr val="000000"/>
              </a:buClr>
              <a:buSzPts val="1400"/>
              <a:buNone/>
              <a:defRPr>
                <a:solidFill>
                  <a:srgbClr val="000000"/>
                </a:solidFill>
              </a:defRPr>
            </a:lvl7pPr>
            <a:lvl8pPr lvl="7" algn="l">
              <a:lnSpc>
                <a:spcPct val="115000"/>
              </a:lnSpc>
              <a:spcBef>
                <a:spcPts val="0"/>
              </a:spcBef>
              <a:spcAft>
                <a:spcPts val="0"/>
              </a:spcAft>
              <a:buClr>
                <a:srgbClr val="000000"/>
              </a:buClr>
              <a:buSzPts val="1400"/>
              <a:buNone/>
              <a:defRPr>
                <a:solidFill>
                  <a:srgbClr val="000000"/>
                </a:solidFill>
              </a:defRPr>
            </a:lvl8pPr>
            <a:lvl9pPr lvl="8" algn="l">
              <a:lnSpc>
                <a:spcPct val="115000"/>
              </a:lnSpc>
              <a:spcBef>
                <a:spcPts val="0"/>
              </a:spcBef>
              <a:spcAft>
                <a:spcPts val="0"/>
              </a:spcAft>
              <a:buClr>
                <a:srgbClr val="000000"/>
              </a:buClr>
              <a:buSzPts val="1400"/>
              <a:buNone/>
              <a:defRPr>
                <a:solidFill>
                  <a:srgbClr val="000000"/>
                </a:solidFill>
              </a:defRPr>
            </a:lvl9pPr>
          </a:lstStyle>
          <a:p/>
        </p:txBody>
      </p:sp>
      <p:sp>
        <p:nvSpPr>
          <p:cNvPr id="189" name="Google Shape;189;p37"/>
          <p:cNvSpPr txBox="1"/>
          <p:nvPr>
            <p:ph idx="18" type="subTitle"/>
          </p:nvPr>
        </p:nvSpPr>
        <p:spPr>
          <a:xfrm>
            <a:off x="271735" y="4176500"/>
            <a:ext cx="490800" cy="3669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Clr>
                <a:srgbClr val="6A2183"/>
              </a:buClr>
              <a:buSzPts val="1800"/>
              <a:buFont typeface="Arial"/>
              <a:buNone/>
              <a:defRPr>
                <a:solidFill>
                  <a:schemeClr val="accent3"/>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2pPr>
            <a:lvl3pPr lvl="2"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3pPr>
            <a:lvl4pPr lvl="3"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4pPr>
            <a:lvl5pPr lvl="4"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5pPr>
            <a:lvl6pPr lvl="5"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6pPr>
            <a:lvl7pPr lvl="6"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7pPr>
            <a:lvl8pPr lvl="7"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8pPr>
            <a:lvl9pPr lvl="8" algn="l">
              <a:lnSpc>
                <a:spcPct val="115000"/>
              </a:lnSpc>
              <a:spcBef>
                <a:spcPts val="0"/>
              </a:spcBef>
              <a:spcAft>
                <a:spcPts val="0"/>
              </a:spcAft>
              <a:buClr>
                <a:schemeClr val="accent3"/>
              </a:buClr>
              <a:buSzPts val="1400"/>
              <a:buFont typeface="Inter Tight SemiBold"/>
              <a:buNone/>
              <a:defRPr>
                <a:solidFill>
                  <a:schemeClr val="accent3"/>
                </a:solidFill>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1">
  <p:cSld name="CUSTOM_9">
    <p:bg>
      <p:bgPr>
        <a:solidFill>
          <a:schemeClr val="dk1"/>
        </a:solidFill>
      </p:bgPr>
    </p:bg>
    <p:spTree>
      <p:nvGrpSpPr>
        <p:cNvPr id="190" name="Shape 190"/>
        <p:cNvGrpSpPr/>
        <p:nvPr/>
      </p:nvGrpSpPr>
      <p:grpSpPr>
        <a:xfrm>
          <a:off x="0" y="0"/>
          <a:ext cx="0" cy="0"/>
          <a:chOff x="0" y="0"/>
          <a:chExt cx="0" cy="0"/>
        </a:xfrm>
      </p:grpSpPr>
      <p:sp>
        <p:nvSpPr>
          <p:cNvPr id="191" name="Google Shape;191;p38"/>
          <p:cNvSpPr txBox="1"/>
          <p:nvPr>
            <p:ph type="title"/>
          </p:nvPr>
        </p:nvSpPr>
        <p:spPr>
          <a:xfrm>
            <a:off x="4631700" y="2230050"/>
            <a:ext cx="4192200" cy="2342100"/>
          </a:xfrm>
          <a:prstGeom prst="rect">
            <a:avLst/>
          </a:prstGeom>
          <a:noFill/>
          <a:ln>
            <a:noFill/>
          </a:ln>
        </p:spPr>
        <p:txBody>
          <a:bodyPr anchorCtr="0" anchor="t" bIns="91425" lIns="91425" spcFirstLastPara="1" rIns="0" wrap="square" tIns="91425">
            <a:noAutofit/>
          </a:bodyPr>
          <a:lstStyle>
            <a:lvl1pPr lvl="0" marR="0" algn="r">
              <a:lnSpc>
                <a:spcPct val="85000"/>
              </a:lnSpc>
              <a:spcBef>
                <a:spcPts val="0"/>
              </a:spcBef>
              <a:spcAft>
                <a:spcPts val="0"/>
              </a:spcAft>
              <a:buClr>
                <a:srgbClr val="F5DCD6"/>
              </a:buClr>
              <a:buSzPts val="26300"/>
              <a:buFont typeface="Arial"/>
              <a:buNone/>
              <a:defRPr sz="240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
        <p:nvSpPr>
          <p:cNvPr id="192" name="Google Shape;192;p38"/>
          <p:cNvSpPr/>
          <p:nvPr>
            <p:ph idx="2" type="pic"/>
          </p:nvPr>
        </p:nvSpPr>
        <p:spPr>
          <a:xfrm>
            <a:off x="266700" y="4288971"/>
            <a:ext cx="582600" cy="582600"/>
          </a:xfrm>
          <a:prstGeom prst="ellipse">
            <a:avLst/>
          </a:prstGeom>
          <a:noFill/>
          <a:ln>
            <a:noFill/>
          </a:ln>
        </p:spPr>
      </p:sp>
      <p:sp>
        <p:nvSpPr>
          <p:cNvPr id="193" name="Google Shape;193;p38"/>
          <p:cNvSpPr/>
          <p:nvPr>
            <p:ph idx="3" type="pic"/>
          </p:nvPr>
        </p:nvSpPr>
        <p:spPr>
          <a:xfrm>
            <a:off x="695103" y="4294741"/>
            <a:ext cx="582600" cy="582600"/>
          </a:xfrm>
          <a:prstGeom prst="ellipse">
            <a:avLst/>
          </a:prstGeom>
          <a:noFill/>
          <a:ln>
            <a:noFill/>
          </a:ln>
        </p:spPr>
      </p:sp>
      <p:sp>
        <p:nvSpPr>
          <p:cNvPr id="194" name="Google Shape;194;p38"/>
          <p:cNvSpPr txBox="1"/>
          <p:nvPr>
            <p:ph idx="4" type="title"/>
          </p:nvPr>
        </p:nvSpPr>
        <p:spPr>
          <a:xfrm>
            <a:off x="202144" y="215575"/>
            <a:ext cx="56427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lt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p:cSld name="CUSTOM_10">
    <p:bg>
      <p:bgPr>
        <a:solidFill>
          <a:schemeClr val="dk2"/>
        </a:solidFill>
      </p:bgPr>
    </p:bg>
    <p:spTree>
      <p:nvGrpSpPr>
        <p:cNvPr id="195" name="Shape 195"/>
        <p:cNvGrpSpPr/>
        <p:nvPr/>
      </p:nvGrpSpPr>
      <p:grpSpPr>
        <a:xfrm>
          <a:off x="0" y="0"/>
          <a:ext cx="0" cy="0"/>
          <a:chOff x="0" y="0"/>
          <a:chExt cx="0" cy="0"/>
        </a:xfrm>
      </p:grpSpPr>
      <p:sp>
        <p:nvSpPr>
          <p:cNvPr id="196" name="Google Shape;196;p39"/>
          <p:cNvSpPr/>
          <p:nvPr>
            <p:ph idx="2" type="pic"/>
          </p:nvPr>
        </p:nvSpPr>
        <p:spPr>
          <a:xfrm>
            <a:off x="266700" y="4288971"/>
            <a:ext cx="582600" cy="582600"/>
          </a:xfrm>
          <a:prstGeom prst="ellipse">
            <a:avLst/>
          </a:prstGeom>
          <a:noFill/>
          <a:ln>
            <a:noFill/>
          </a:ln>
        </p:spPr>
      </p:sp>
      <p:sp>
        <p:nvSpPr>
          <p:cNvPr id="197" name="Google Shape;197;p39"/>
          <p:cNvSpPr/>
          <p:nvPr>
            <p:ph idx="3" type="pic"/>
          </p:nvPr>
        </p:nvSpPr>
        <p:spPr>
          <a:xfrm>
            <a:off x="695103" y="4294741"/>
            <a:ext cx="582600" cy="582600"/>
          </a:xfrm>
          <a:prstGeom prst="ellipse">
            <a:avLst/>
          </a:prstGeom>
          <a:noFill/>
          <a:ln>
            <a:noFill/>
          </a:ln>
        </p:spPr>
      </p:sp>
      <p:sp>
        <p:nvSpPr>
          <p:cNvPr id="198" name="Google Shape;198;p39"/>
          <p:cNvSpPr txBox="1"/>
          <p:nvPr>
            <p:ph type="title"/>
          </p:nvPr>
        </p:nvSpPr>
        <p:spPr>
          <a:xfrm>
            <a:off x="202150" y="215575"/>
            <a:ext cx="58128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199" name="Google Shape;199;p39"/>
          <p:cNvSpPr txBox="1"/>
          <p:nvPr>
            <p:ph idx="4" type="title"/>
          </p:nvPr>
        </p:nvSpPr>
        <p:spPr>
          <a:xfrm>
            <a:off x="4631700" y="2230050"/>
            <a:ext cx="4192200" cy="2342100"/>
          </a:xfrm>
          <a:prstGeom prst="rect">
            <a:avLst/>
          </a:prstGeom>
          <a:noFill/>
          <a:ln>
            <a:noFill/>
          </a:ln>
        </p:spPr>
        <p:txBody>
          <a:bodyPr anchorCtr="0" anchor="t" bIns="91425" lIns="91425" spcFirstLastPara="1" rIns="0" wrap="square" tIns="91425">
            <a:noAutofit/>
          </a:bodyPr>
          <a:lstStyle>
            <a:lvl1pPr lvl="0" marR="0" algn="r">
              <a:lnSpc>
                <a:spcPct val="85000"/>
              </a:lnSpc>
              <a:spcBef>
                <a:spcPts val="0"/>
              </a:spcBef>
              <a:spcAft>
                <a:spcPts val="0"/>
              </a:spcAft>
              <a:buClr>
                <a:srgbClr val="F5DCD6"/>
              </a:buClr>
              <a:buSzPts val="26300"/>
              <a:buFont typeface="Arial"/>
              <a:buNone/>
              <a:defRPr sz="240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p:cSld name="CUSTOM_2">
    <p:bg>
      <p:bgPr>
        <a:blipFill>
          <a:blip r:embed="rId2">
            <a:alphaModFix/>
          </a:blip>
          <a:stretch>
            <a:fillRect/>
          </a:stretch>
        </a:blipFill>
      </p:bgPr>
    </p:bg>
    <p:spTree>
      <p:nvGrpSpPr>
        <p:cNvPr id="11" name="Shape 11"/>
        <p:cNvGrpSpPr/>
        <p:nvPr/>
      </p:nvGrpSpPr>
      <p:grpSpPr>
        <a:xfrm>
          <a:off x="0" y="0"/>
          <a:ext cx="0" cy="0"/>
          <a:chOff x="0" y="0"/>
          <a:chExt cx="0" cy="0"/>
        </a:xfrm>
      </p:grpSpPr>
      <p:pic>
        <p:nvPicPr>
          <p:cNvPr id="12" name="Google Shape;12;p22" title="Vector.png"/>
          <p:cNvPicPr preferRelativeResize="0"/>
          <p:nvPr/>
        </p:nvPicPr>
        <p:blipFill rotWithShape="1">
          <a:blip r:embed="rId3">
            <a:alphaModFix/>
          </a:blip>
          <a:srcRect b="0" l="0" r="0" t="0"/>
          <a:stretch/>
        </p:blipFill>
        <p:spPr>
          <a:xfrm>
            <a:off x="7905002" y="4682255"/>
            <a:ext cx="971549" cy="186233"/>
          </a:xfrm>
          <a:prstGeom prst="rect">
            <a:avLst/>
          </a:prstGeom>
          <a:noFill/>
          <a:ln>
            <a:noFill/>
          </a:ln>
        </p:spPr>
      </p:pic>
      <p:sp>
        <p:nvSpPr>
          <p:cNvPr id="13" name="Google Shape;13;p22"/>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14" name="Google Shape;14;p22"/>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2"/>
          <p:cNvSpPr/>
          <p:nvPr>
            <p:ph idx="2" type="pic"/>
          </p:nvPr>
        </p:nvSpPr>
        <p:spPr>
          <a:xfrm>
            <a:off x="249040" y="4655926"/>
            <a:ext cx="267600" cy="267600"/>
          </a:xfrm>
          <a:prstGeom prst="ellipse">
            <a:avLst/>
          </a:prstGeom>
          <a:noFill/>
          <a:ln>
            <a:noFill/>
          </a:ln>
        </p:spPr>
      </p:sp>
      <p:sp>
        <p:nvSpPr>
          <p:cNvPr id="16" name="Google Shape;16;p22"/>
          <p:cNvSpPr txBox="1"/>
          <p:nvPr>
            <p:ph idx="3"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17" name="Google Shape;17;p22"/>
          <p:cNvSpPr/>
          <p:nvPr>
            <p:ph idx="4" type="pic"/>
          </p:nvPr>
        </p:nvSpPr>
        <p:spPr>
          <a:xfrm>
            <a:off x="445815" y="4658576"/>
            <a:ext cx="267600" cy="267600"/>
          </a:xfrm>
          <a:prstGeom prst="ellipse">
            <a:avLst/>
          </a:prstGeom>
          <a:noFill/>
          <a:ln>
            <a:noFill/>
          </a:ln>
        </p:spPr>
      </p:sp>
      <p:sp>
        <p:nvSpPr>
          <p:cNvPr id="18" name="Google Shape;18;p22"/>
          <p:cNvSpPr/>
          <p:nvPr>
            <p:ph idx="5" type="pic"/>
          </p:nvPr>
        </p:nvSpPr>
        <p:spPr>
          <a:xfrm>
            <a:off x="640915" y="4658576"/>
            <a:ext cx="267600" cy="267600"/>
          </a:xfrm>
          <a:prstGeom prst="ellipse">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 2 1">
  <p:cSld name="CUSTOM_10_1">
    <p:bg>
      <p:bgPr>
        <a:solidFill>
          <a:srgbClr val="FFAA31"/>
        </a:solidFill>
      </p:bgPr>
    </p:bg>
    <p:spTree>
      <p:nvGrpSpPr>
        <p:cNvPr id="200" name="Shape 200"/>
        <p:cNvGrpSpPr/>
        <p:nvPr/>
      </p:nvGrpSpPr>
      <p:grpSpPr>
        <a:xfrm>
          <a:off x="0" y="0"/>
          <a:ext cx="0" cy="0"/>
          <a:chOff x="0" y="0"/>
          <a:chExt cx="0" cy="0"/>
        </a:xfrm>
      </p:grpSpPr>
      <p:sp>
        <p:nvSpPr>
          <p:cNvPr id="201" name="Google Shape;201;p40"/>
          <p:cNvSpPr/>
          <p:nvPr>
            <p:ph idx="2" type="pic"/>
          </p:nvPr>
        </p:nvSpPr>
        <p:spPr>
          <a:xfrm>
            <a:off x="266700" y="4288971"/>
            <a:ext cx="582600" cy="582600"/>
          </a:xfrm>
          <a:prstGeom prst="ellipse">
            <a:avLst/>
          </a:prstGeom>
          <a:noFill/>
          <a:ln>
            <a:noFill/>
          </a:ln>
        </p:spPr>
      </p:sp>
      <p:sp>
        <p:nvSpPr>
          <p:cNvPr id="202" name="Google Shape;202;p40"/>
          <p:cNvSpPr/>
          <p:nvPr>
            <p:ph idx="3" type="pic"/>
          </p:nvPr>
        </p:nvSpPr>
        <p:spPr>
          <a:xfrm>
            <a:off x="695103" y="4294741"/>
            <a:ext cx="582600" cy="582600"/>
          </a:xfrm>
          <a:prstGeom prst="ellipse">
            <a:avLst/>
          </a:prstGeom>
          <a:noFill/>
          <a:ln>
            <a:noFill/>
          </a:ln>
        </p:spPr>
      </p:sp>
      <p:sp>
        <p:nvSpPr>
          <p:cNvPr id="203" name="Google Shape;203;p40"/>
          <p:cNvSpPr txBox="1"/>
          <p:nvPr>
            <p:ph type="title"/>
          </p:nvPr>
        </p:nvSpPr>
        <p:spPr>
          <a:xfrm>
            <a:off x="202150" y="215575"/>
            <a:ext cx="58128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204" name="Google Shape;204;p40"/>
          <p:cNvSpPr txBox="1"/>
          <p:nvPr>
            <p:ph idx="4" type="title"/>
          </p:nvPr>
        </p:nvSpPr>
        <p:spPr>
          <a:xfrm>
            <a:off x="4631700" y="2230050"/>
            <a:ext cx="4192200" cy="2342100"/>
          </a:xfrm>
          <a:prstGeom prst="rect">
            <a:avLst/>
          </a:prstGeom>
          <a:noFill/>
          <a:ln>
            <a:noFill/>
          </a:ln>
        </p:spPr>
        <p:txBody>
          <a:bodyPr anchorCtr="0" anchor="t" bIns="91425" lIns="91425" spcFirstLastPara="1" rIns="0" wrap="square" tIns="91425">
            <a:noAutofit/>
          </a:bodyPr>
          <a:lstStyle>
            <a:lvl1pPr lvl="0" marR="0" algn="r">
              <a:lnSpc>
                <a:spcPct val="85000"/>
              </a:lnSpc>
              <a:spcBef>
                <a:spcPts val="0"/>
              </a:spcBef>
              <a:spcAft>
                <a:spcPts val="0"/>
              </a:spcAft>
              <a:buClr>
                <a:srgbClr val="F5DCD6"/>
              </a:buClr>
              <a:buSzPts val="26300"/>
              <a:buFont typeface="Arial"/>
              <a:buNone/>
              <a:defRPr sz="240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p:cSld name="CUSTOM_12">
    <p:bg>
      <p:bgPr>
        <a:solidFill>
          <a:srgbClr val="FFFFFF"/>
        </a:solidFill>
      </p:bgPr>
    </p:bg>
    <p:spTree>
      <p:nvGrpSpPr>
        <p:cNvPr id="205" name="Shape 205"/>
        <p:cNvGrpSpPr/>
        <p:nvPr/>
      </p:nvGrpSpPr>
      <p:grpSpPr>
        <a:xfrm>
          <a:off x="0" y="0"/>
          <a:ext cx="0" cy="0"/>
          <a:chOff x="0" y="0"/>
          <a:chExt cx="0" cy="0"/>
        </a:xfrm>
      </p:grpSpPr>
      <p:pic>
        <p:nvPicPr>
          <p:cNvPr id="206" name="Google Shape;206;p41" title="LAVENDER.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07" name="Google Shape;207;p41"/>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08" name="Google Shape;208;p41"/>
          <p:cNvSpPr/>
          <p:nvPr>
            <p:ph idx="2" type="pic"/>
          </p:nvPr>
        </p:nvSpPr>
        <p:spPr>
          <a:xfrm>
            <a:off x="7279522" y="2795800"/>
            <a:ext cx="1243200" cy="1243500"/>
          </a:xfrm>
          <a:prstGeom prst="ellipse">
            <a:avLst/>
          </a:prstGeom>
          <a:noFill/>
          <a:ln>
            <a:noFill/>
          </a:ln>
        </p:spPr>
      </p:sp>
      <p:sp>
        <p:nvSpPr>
          <p:cNvPr id="209" name="Google Shape;209;p41"/>
          <p:cNvSpPr/>
          <p:nvPr>
            <p:ph idx="3" type="pic"/>
          </p:nvPr>
        </p:nvSpPr>
        <p:spPr>
          <a:xfrm>
            <a:off x="4283950" y="2795800"/>
            <a:ext cx="1243200" cy="1243500"/>
          </a:xfrm>
          <a:prstGeom prst="ellipse">
            <a:avLst/>
          </a:prstGeom>
          <a:noFill/>
          <a:ln>
            <a:noFill/>
          </a:ln>
        </p:spPr>
      </p:sp>
      <p:sp>
        <p:nvSpPr>
          <p:cNvPr id="210" name="Google Shape;210;p41"/>
          <p:cNvSpPr/>
          <p:nvPr>
            <p:ph idx="4" type="pic"/>
          </p:nvPr>
        </p:nvSpPr>
        <p:spPr>
          <a:xfrm>
            <a:off x="5781738" y="2795800"/>
            <a:ext cx="1243200" cy="1243500"/>
          </a:xfrm>
          <a:prstGeom prst="ellipse">
            <a:avLst/>
          </a:prstGeom>
          <a:noFill/>
          <a:ln>
            <a:noFill/>
          </a:ln>
        </p:spPr>
      </p:sp>
      <p:sp>
        <p:nvSpPr>
          <p:cNvPr id="211" name="Google Shape;211;p41"/>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12" name="Google Shape;212;p41"/>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13" name="Google Shape;213;p41"/>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214" name="Google Shape;214;p41"/>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15" name="Google Shape;215;p41"/>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16" name="Google Shape;216;p41"/>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17" name="Google Shape;217;p41"/>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18" name="Google Shape;218;p41"/>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lavender">
  <p:cSld name="CUSTOM_12_1">
    <p:bg>
      <p:bgPr>
        <a:solidFill>
          <a:srgbClr val="FFFFFF"/>
        </a:solidFill>
      </p:bgPr>
    </p:bg>
    <p:spTree>
      <p:nvGrpSpPr>
        <p:cNvPr id="219" name="Shape 219"/>
        <p:cNvGrpSpPr/>
        <p:nvPr/>
      </p:nvGrpSpPr>
      <p:grpSpPr>
        <a:xfrm>
          <a:off x="0" y="0"/>
          <a:ext cx="0" cy="0"/>
          <a:chOff x="0" y="0"/>
          <a:chExt cx="0" cy="0"/>
        </a:xfrm>
      </p:grpSpPr>
      <p:pic>
        <p:nvPicPr>
          <p:cNvPr id="220" name="Google Shape;220;p42" title="light lavender.png"/>
          <p:cNvPicPr preferRelativeResize="0"/>
          <p:nvPr/>
        </p:nvPicPr>
        <p:blipFill rotWithShape="1">
          <a:blip r:embed="rId2">
            <a:alphaModFix/>
          </a:blip>
          <a:srcRect b="0" l="0" r="0" t="0"/>
          <a:stretch/>
        </p:blipFill>
        <p:spPr>
          <a:xfrm>
            <a:off x="3889975" y="240001"/>
            <a:ext cx="4995174" cy="4622000"/>
          </a:xfrm>
          <a:prstGeom prst="rect">
            <a:avLst/>
          </a:prstGeom>
          <a:noFill/>
          <a:ln>
            <a:noFill/>
          </a:ln>
        </p:spPr>
      </p:pic>
      <p:sp>
        <p:nvSpPr>
          <p:cNvPr id="221" name="Google Shape;221;p42"/>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22" name="Google Shape;222;p42"/>
          <p:cNvSpPr/>
          <p:nvPr>
            <p:ph idx="2" type="pic"/>
          </p:nvPr>
        </p:nvSpPr>
        <p:spPr>
          <a:xfrm>
            <a:off x="7279522" y="2795800"/>
            <a:ext cx="1243200" cy="1243500"/>
          </a:xfrm>
          <a:prstGeom prst="ellipse">
            <a:avLst/>
          </a:prstGeom>
          <a:noFill/>
          <a:ln>
            <a:noFill/>
          </a:ln>
        </p:spPr>
      </p:sp>
      <p:sp>
        <p:nvSpPr>
          <p:cNvPr id="223" name="Google Shape;223;p42"/>
          <p:cNvSpPr/>
          <p:nvPr>
            <p:ph idx="3" type="pic"/>
          </p:nvPr>
        </p:nvSpPr>
        <p:spPr>
          <a:xfrm>
            <a:off x="4283950" y="2795800"/>
            <a:ext cx="1243200" cy="1243500"/>
          </a:xfrm>
          <a:prstGeom prst="ellipse">
            <a:avLst/>
          </a:prstGeom>
          <a:noFill/>
          <a:ln>
            <a:noFill/>
          </a:ln>
        </p:spPr>
      </p:sp>
      <p:sp>
        <p:nvSpPr>
          <p:cNvPr id="224" name="Google Shape;224;p42"/>
          <p:cNvSpPr/>
          <p:nvPr>
            <p:ph idx="4" type="pic"/>
          </p:nvPr>
        </p:nvSpPr>
        <p:spPr>
          <a:xfrm>
            <a:off x="5781738" y="2795800"/>
            <a:ext cx="1243200" cy="1243500"/>
          </a:xfrm>
          <a:prstGeom prst="ellipse">
            <a:avLst/>
          </a:prstGeom>
          <a:noFill/>
          <a:ln>
            <a:noFill/>
          </a:ln>
        </p:spPr>
      </p:sp>
      <p:sp>
        <p:nvSpPr>
          <p:cNvPr id="225" name="Google Shape;225;p42"/>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26" name="Google Shape;226;p42"/>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27" name="Google Shape;227;p42"/>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228" name="Google Shape;228;p42"/>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29" name="Google Shape;229;p42"/>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30" name="Google Shape;230;p42"/>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31" name="Google Shape;231;p42"/>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32" name="Google Shape;232;p42"/>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flame">
  <p:cSld name="CUSTOM_12_2">
    <p:bg>
      <p:bgPr>
        <a:solidFill>
          <a:srgbClr val="FFFFFF"/>
        </a:solidFill>
      </p:bgPr>
    </p:bg>
    <p:spTree>
      <p:nvGrpSpPr>
        <p:cNvPr id="233" name="Shape 233"/>
        <p:cNvGrpSpPr/>
        <p:nvPr/>
      </p:nvGrpSpPr>
      <p:grpSpPr>
        <a:xfrm>
          <a:off x="0" y="0"/>
          <a:ext cx="0" cy="0"/>
          <a:chOff x="0" y="0"/>
          <a:chExt cx="0" cy="0"/>
        </a:xfrm>
      </p:grpSpPr>
      <p:pic>
        <p:nvPicPr>
          <p:cNvPr id="234" name="Google Shape;234;p43" title="TERRACOTA.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35" name="Google Shape;235;p43"/>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36" name="Google Shape;236;p43"/>
          <p:cNvSpPr/>
          <p:nvPr>
            <p:ph idx="2" type="pic"/>
          </p:nvPr>
        </p:nvSpPr>
        <p:spPr>
          <a:xfrm>
            <a:off x="7279522" y="2795800"/>
            <a:ext cx="1243200" cy="1243500"/>
          </a:xfrm>
          <a:prstGeom prst="ellipse">
            <a:avLst/>
          </a:prstGeom>
          <a:noFill/>
          <a:ln>
            <a:noFill/>
          </a:ln>
        </p:spPr>
      </p:sp>
      <p:sp>
        <p:nvSpPr>
          <p:cNvPr id="237" name="Google Shape;237;p43"/>
          <p:cNvSpPr/>
          <p:nvPr>
            <p:ph idx="3" type="pic"/>
          </p:nvPr>
        </p:nvSpPr>
        <p:spPr>
          <a:xfrm>
            <a:off x="4283950" y="2795800"/>
            <a:ext cx="1243200" cy="1243500"/>
          </a:xfrm>
          <a:prstGeom prst="ellipse">
            <a:avLst/>
          </a:prstGeom>
          <a:noFill/>
          <a:ln>
            <a:noFill/>
          </a:ln>
        </p:spPr>
      </p:sp>
      <p:sp>
        <p:nvSpPr>
          <p:cNvPr id="238" name="Google Shape;238;p43"/>
          <p:cNvSpPr/>
          <p:nvPr>
            <p:ph idx="4" type="pic"/>
          </p:nvPr>
        </p:nvSpPr>
        <p:spPr>
          <a:xfrm>
            <a:off x="5781738" y="2795800"/>
            <a:ext cx="1243200" cy="1243500"/>
          </a:xfrm>
          <a:prstGeom prst="ellipse">
            <a:avLst/>
          </a:prstGeom>
          <a:noFill/>
          <a:ln>
            <a:noFill/>
          </a:ln>
        </p:spPr>
      </p:sp>
      <p:sp>
        <p:nvSpPr>
          <p:cNvPr id="239" name="Google Shape;239;p43"/>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40" name="Google Shape;240;p43"/>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41" name="Google Shape;241;p43"/>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242" name="Google Shape;242;p43"/>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43" name="Google Shape;243;p43"/>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44" name="Google Shape;244;p43"/>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45" name="Google Shape;245;p43"/>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chemeClr val="dk1"/>
                </a:solidFill>
                <a:latin typeface="Inter Tight Medium"/>
                <a:ea typeface="Inter Tight Medium"/>
                <a:cs typeface="Inter Tight Medium"/>
                <a:sym typeface="Inter Tight Medium"/>
              </a:defRPr>
            </a:lvl1pPr>
            <a:lvl2pPr lvl="1" algn="ctr">
              <a:lnSpc>
                <a:spcPct val="115000"/>
              </a:lnSpc>
              <a:spcBef>
                <a:spcPts val="0"/>
              </a:spcBef>
              <a:spcAft>
                <a:spcPts val="0"/>
              </a:spcAft>
              <a:buClr>
                <a:schemeClr val="dk1"/>
              </a:buClr>
              <a:buSzPts val="1400"/>
              <a:buNone/>
              <a:defRPr>
                <a:solidFill>
                  <a:schemeClr val="dk1"/>
                </a:solidFill>
              </a:defRPr>
            </a:lvl2pPr>
            <a:lvl3pPr lvl="2" algn="ctr">
              <a:lnSpc>
                <a:spcPct val="115000"/>
              </a:lnSpc>
              <a:spcBef>
                <a:spcPts val="0"/>
              </a:spcBef>
              <a:spcAft>
                <a:spcPts val="0"/>
              </a:spcAft>
              <a:buClr>
                <a:schemeClr val="dk1"/>
              </a:buClr>
              <a:buSzPts val="1400"/>
              <a:buNone/>
              <a:defRPr>
                <a:solidFill>
                  <a:schemeClr val="dk1"/>
                </a:solidFill>
              </a:defRPr>
            </a:lvl3pPr>
            <a:lvl4pPr lvl="3" algn="ctr">
              <a:lnSpc>
                <a:spcPct val="115000"/>
              </a:lnSpc>
              <a:spcBef>
                <a:spcPts val="0"/>
              </a:spcBef>
              <a:spcAft>
                <a:spcPts val="0"/>
              </a:spcAft>
              <a:buClr>
                <a:schemeClr val="dk1"/>
              </a:buClr>
              <a:buSzPts val="1400"/>
              <a:buNone/>
              <a:defRPr>
                <a:solidFill>
                  <a:schemeClr val="dk1"/>
                </a:solidFill>
              </a:defRPr>
            </a:lvl4pPr>
            <a:lvl5pPr lvl="4" algn="ctr">
              <a:lnSpc>
                <a:spcPct val="115000"/>
              </a:lnSpc>
              <a:spcBef>
                <a:spcPts val="0"/>
              </a:spcBef>
              <a:spcAft>
                <a:spcPts val="0"/>
              </a:spcAft>
              <a:buClr>
                <a:schemeClr val="dk1"/>
              </a:buClr>
              <a:buSzPts val="1400"/>
              <a:buNone/>
              <a:defRPr>
                <a:solidFill>
                  <a:schemeClr val="dk1"/>
                </a:solidFill>
              </a:defRPr>
            </a:lvl5pPr>
            <a:lvl6pPr lvl="5" algn="ctr">
              <a:lnSpc>
                <a:spcPct val="115000"/>
              </a:lnSpc>
              <a:spcBef>
                <a:spcPts val="0"/>
              </a:spcBef>
              <a:spcAft>
                <a:spcPts val="0"/>
              </a:spcAft>
              <a:buClr>
                <a:schemeClr val="dk1"/>
              </a:buClr>
              <a:buSzPts val="1400"/>
              <a:buNone/>
              <a:defRPr>
                <a:solidFill>
                  <a:schemeClr val="dk1"/>
                </a:solidFill>
              </a:defRPr>
            </a:lvl6pPr>
            <a:lvl7pPr lvl="6" algn="ctr">
              <a:lnSpc>
                <a:spcPct val="115000"/>
              </a:lnSpc>
              <a:spcBef>
                <a:spcPts val="0"/>
              </a:spcBef>
              <a:spcAft>
                <a:spcPts val="0"/>
              </a:spcAft>
              <a:buClr>
                <a:schemeClr val="dk1"/>
              </a:buClr>
              <a:buSzPts val="1400"/>
              <a:buNone/>
              <a:defRPr>
                <a:solidFill>
                  <a:schemeClr val="dk1"/>
                </a:solidFill>
              </a:defRPr>
            </a:lvl7pPr>
            <a:lvl8pPr lvl="7" algn="ctr">
              <a:lnSpc>
                <a:spcPct val="115000"/>
              </a:lnSpc>
              <a:spcBef>
                <a:spcPts val="0"/>
              </a:spcBef>
              <a:spcAft>
                <a:spcPts val="0"/>
              </a:spcAft>
              <a:buClr>
                <a:schemeClr val="dk1"/>
              </a:buClr>
              <a:buSzPts val="1400"/>
              <a:buNone/>
              <a:defRPr>
                <a:solidFill>
                  <a:schemeClr val="dk1"/>
                </a:solidFill>
              </a:defRPr>
            </a:lvl8pPr>
            <a:lvl9pPr lvl="8" algn="ctr">
              <a:lnSpc>
                <a:spcPct val="115000"/>
              </a:lnSpc>
              <a:spcBef>
                <a:spcPts val="0"/>
              </a:spcBef>
              <a:spcAft>
                <a:spcPts val="0"/>
              </a:spcAft>
              <a:buClr>
                <a:schemeClr val="dk1"/>
              </a:buClr>
              <a:buSzPts val="1400"/>
              <a:buNone/>
              <a:defRPr>
                <a:solidFill>
                  <a:schemeClr val="dk1"/>
                </a:solidFill>
              </a:defRPr>
            </a:lvl9pPr>
          </a:lstStyle>
          <a:p/>
        </p:txBody>
      </p:sp>
      <p:sp>
        <p:nvSpPr>
          <p:cNvPr id="246" name="Google Shape;246;p43"/>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siness update light marigold">
  <p:cSld name="CUSTOM_12_2_1">
    <p:bg>
      <p:bgPr>
        <a:solidFill>
          <a:srgbClr val="FFFFFF"/>
        </a:solidFill>
      </p:bgPr>
    </p:bg>
    <p:spTree>
      <p:nvGrpSpPr>
        <p:cNvPr id="247" name="Shape 247"/>
        <p:cNvGrpSpPr/>
        <p:nvPr/>
      </p:nvGrpSpPr>
      <p:grpSpPr>
        <a:xfrm>
          <a:off x="0" y="0"/>
          <a:ext cx="0" cy="0"/>
          <a:chOff x="0" y="0"/>
          <a:chExt cx="0" cy="0"/>
        </a:xfrm>
      </p:grpSpPr>
      <p:pic>
        <p:nvPicPr>
          <p:cNvPr id="248" name="Google Shape;248;p44" title="YELLOW.png"/>
          <p:cNvPicPr preferRelativeResize="0"/>
          <p:nvPr/>
        </p:nvPicPr>
        <p:blipFill rotWithShape="1">
          <a:blip r:embed="rId2">
            <a:alphaModFix/>
          </a:blip>
          <a:srcRect b="0" l="0" r="0" t="9"/>
          <a:stretch/>
        </p:blipFill>
        <p:spPr>
          <a:xfrm>
            <a:off x="3889975" y="240001"/>
            <a:ext cx="4995174" cy="4621999"/>
          </a:xfrm>
          <a:prstGeom prst="rect">
            <a:avLst/>
          </a:prstGeom>
          <a:noFill/>
          <a:ln>
            <a:noFill/>
          </a:ln>
        </p:spPr>
      </p:pic>
      <p:sp>
        <p:nvSpPr>
          <p:cNvPr id="249" name="Google Shape;249;p44"/>
          <p:cNvSpPr txBox="1"/>
          <p:nvPr>
            <p:ph type="title"/>
          </p:nvPr>
        </p:nvSpPr>
        <p:spPr>
          <a:xfrm>
            <a:off x="166436" y="3175350"/>
            <a:ext cx="3615600" cy="16563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SzPts val="2800"/>
              <a:buNone/>
              <a:defRPr sz="48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250" name="Google Shape;250;p44"/>
          <p:cNvSpPr/>
          <p:nvPr>
            <p:ph idx="2" type="pic"/>
          </p:nvPr>
        </p:nvSpPr>
        <p:spPr>
          <a:xfrm>
            <a:off x="7279522" y="2795800"/>
            <a:ext cx="1243200" cy="1243500"/>
          </a:xfrm>
          <a:prstGeom prst="ellipse">
            <a:avLst/>
          </a:prstGeom>
          <a:noFill/>
          <a:ln>
            <a:noFill/>
          </a:ln>
        </p:spPr>
      </p:sp>
      <p:sp>
        <p:nvSpPr>
          <p:cNvPr id="251" name="Google Shape;251;p44"/>
          <p:cNvSpPr/>
          <p:nvPr>
            <p:ph idx="3" type="pic"/>
          </p:nvPr>
        </p:nvSpPr>
        <p:spPr>
          <a:xfrm>
            <a:off x="4283950" y="2795800"/>
            <a:ext cx="1243200" cy="1243500"/>
          </a:xfrm>
          <a:prstGeom prst="ellipse">
            <a:avLst/>
          </a:prstGeom>
          <a:noFill/>
          <a:ln>
            <a:noFill/>
          </a:ln>
        </p:spPr>
      </p:sp>
      <p:sp>
        <p:nvSpPr>
          <p:cNvPr id="252" name="Google Shape;252;p44"/>
          <p:cNvSpPr/>
          <p:nvPr>
            <p:ph idx="4" type="pic"/>
          </p:nvPr>
        </p:nvSpPr>
        <p:spPr>
          <a:xfrm>
            <a:off x="5781738" y="2795800"/>
            <a:ext cx="1243200" cy="1243500"/>
          </a:xfrm>
          <a:prstGeom prst="ellipse">
            <a:avLst/>
          </a:prstGeom>
          <a:noFill/>
          <a:ln>
            <a:noFill/>
          </a:ln>
        </p:spPr>
      </p:sp>
      <p:sp>
        <p:nvSpPr>
          <p:cNvPr id="253" name="Google Shape;253;p44"/>
          <p:cNvSpPr txBox="1"/>
          <p:nvPr>
            <p:ph idx="1" type="subTitle"/>
          </p:nvPr>
        </p:nvSpPr>
        <p:spPr>
          <a:xfrm>
            <a:off x="168225" y="4554900"/>
            <a:ext cx="3288300" cy="3654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254" name="Google Shape;254;p44"/>
          <p:cNvSpPr txBox="1"/>
          <p:nvPr>
            <p:ph idx="5" type="subTitle"/>
          </p:nvPr>
        </p:nvSpPr>
        <p:spPr>
          <a:xfrm>
            <a:off x="72795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lnSpc>
                <a:spcPct val="115000"/>
              </a:lnSpc>
              <a:spcBef>
                <a:spcPts val="0"/>
              </a:spcBef>
              <a:spcAft>
                <a:spcPts val="0"/>
              </a:spcAft>
              <a:buClr>
                <a:srgbClr val="09282A"/>
              </a:buClr>
              <a:buSzPts val="1400"/>
              <a:buNone/>
              <a:defRPr>
                <a:solidFill>
                  <a:srgbClr val="09282A"/>
                </a:solidFill>
              </a:defRPr>
            </a:lvl2pPr>
            <a:lvl3pPr lvl="2" algn="ctr">
              <a:lnSpc>
                <a:spcPct val="115000"/>
              </a:lnSpc>
              <a:spcBef>
                <a:spcPts val="0"/>
              </a:spcBef>
              <a:spcAft>
                <a:spcPts val="0"/>
              </a:spcAft>
              <a:buClr>
                <a:srgbClr val="09282A"/>
              </a:buClr>
              <a:buSzPts val="1400"/>
              <a:buNone/>
              <a:defRPr>
                <a:solidFill>
                  <a:srgbClr val="09282A"/>
                </a:solidFill>
              </a:defRPr>
            </a:lvl3pPr>
            <a:lvl4pPr lvl="3" algn="ctr">
              <a:lnSpc>
                <a:spcPct val="115000"/>
              </a:lnSpc>
              <a:spcBef>
                <a:spcPts val="0"/>
              </a:spcBef>
              <a:spcAft>
                <a:spcPts val="0"/>
              </a:spcAft>
              <a:buClr>
                <a:srgbClr val="09282A"/>
              </a:buClr>
              <a:buSzPts val="1400"/>
              <a:buNone/>
              <a:defRPr>
                <a:solidFill>
                  <a:srgbClr val="09282A"/>
                </a:solidFill>
              </a:defRPr>
            </a:lvl4pPr>
            <a:lvl5pPr lvl="4" algn="ctr">
              <a:lnSpc>
                <a:spcPct val="115000"/>
              </a:lnSpc>
              <a:spcBef>
                <a:spcPts val="0"/>
              </a:spcBef>
              <a:spcAft>
                <a:spcPts val="0"/>
              </a:spcAft>
              <a:buClr>
                <a:srgbClr val="09282A"/>
              </a:buClr>
              <a:buSzPts val="1400"/>
              <a:buNone/>
              <a:defRPr>
                <a:solidFill>
                  <a:srgbClr val="09282A"/>
                </a:solidFill>
              </a:defRPr>
            </a:lvl5pPr>
            <a:lvl6pPr lvl="5" algn="ctr">
              <a:lnSpc>
                <a:spcPct val="115000"/>
              </a:lnSpc>
              <a:spcBef>
                <a:spcPts val="0"/>
              </a:spcBef>
              <a:spcAft>
                <a:spcPts val="0"/>
              </a:spcAft>
              <a:buClr>
                <a:srgbClr val="09282A"/>
              </a:buClr>
              <a:buSzPts val="1400"/>
              <a:buNone/>
              <a:defRPr>
                <a:solidFill>
                  <a:srgbClr val="09282A"/>
                </a:solidFill>
              </a:defRPr>
            </a:lvl6pPr>
            <a:lvl7pPr lvl="6" algn="ctr">
              <a:lnSpc>
                <a:spcPct val="115000"/>
              </a:lnSpc>
              <a:spcBef>
                <a:spcPts val="0"/>
              </a:spcBef>
              <a:spcAft>
                <a:spcPts val="0"/>
              </a:spcAft>
              <a:buClr>
                <a:srgbClr val="09282A"/>
              </a:buClr>
              <a:buSzPts val="1400"/>
              <a:buNone/>
              <a:defRPr>
                <a:solidFill>
                  <a:srgbClr val="09282A"/>
                </a:solidFill>
              </a:defRPr>
            </a:lvl7pPr>
            <a:lvl8pPr lvl="7" algn="ctr">
              <a:lnSpc>
                <a:spcPct val="115000"/>
              </a:lnSpc>
              <a:spcBef>
                <a:spcPts val="0"/>
              </a:spcBef>
              <a:spcAft>
                <a:spcPts val="0"/>
              </a:spcAft>
              <a:buClr>
                <a:srgbClr val="09282A"/>
              </a:buClr>
              <a:buSzPts val="1400"/>
              <a:buNone/>
              <a:defRPr>
                <a:solidFill>
                  <a:srgbClr val="09282A"/>
                </a:solidFill>
              </a:defRPr>
            </a:lvl8pPr>
            <a:lvl9pPr lvl="8" algn="ctr">
              <a:lnSpc>
                <a:spcPct val="115000"/>
              </a:lnSpc>
              <a:spcBef>
                <a:spcPts val="0"/>
              </a:spcBef>
              <a:spcAft>
                <a:spcPts val="0"/>
              </a:spcAft>
              <a:buClr>
                <a:srgbClr val="09282A"/>
              </a:buClr>
              <a:buSzPts val="1400"/>
              <a:buNone/>
              <a:defRPr>
                <a:solidFill>
                  <a:srgbClr val="09282A"/>
                </a:solidFill>
              </a:defRPr>
            </a:lvl9pPr>
          </a:lstStyle>
          <a:p/>
        </p:txBody>
      </p:sp>
      <p:sp>
        <p:nvSpPr>
          <p:cNvPr id="255" name="Google Shape;255;p44"/>
          <p:cNvSpPr txBox="1"/>
          <p:nvPr>
            <p:ph idx="6" type="subTitle"/>
          </p:nvPr>
        </p:nvSpPr>
        <p:spPr>
          <a:xfrm>
            <a:off x="76194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256" name="Google Shape;256;p44"/>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57" name="Google Shape;257;p44"/>
          <p:cNvSpPr txBox="1"/>
          <p:nvPr>
            <p:ph idx="7" type="subTitle"/>
          </p:nvPr>
        </p:nvSpPr>
        <p:spPr>
          <a:xfrm>
            <a:off x="5781750"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lnSpc>
                <a:spcPct val="115000"/>
              </a:lnSpc>
              <a:spcBef>
                <a:spcPts val="0"/>
              </a:spcBef>
              <a:spcAft>
                <a:spcPts val="0"/>
              </a:spcAft>
              <a:buClr>
                <a:srgbClr val="09282A"/>
              </a:buClr>
              <a:buSzPts val="1400"/>
              <a:buNone/>
              <a:defRPr>
                <a:solidFill>
                  <a:srgbClr val="09282A"/>
                </a:solidFill>
              </a:defRPr>
            </a:lvl2pPr>
            <a:lvl3pPr lvl="2" algn="ctr">
              <a:lnSpc>
                <a:spcPct val="115000"/>
              </a:lnSpc>
              <a:spcBef>
                <a:spcPts val="0"/>
              </a:spcBef>
              <a:spcAft>
                <a:spcPts val="0"/>
              </a:spcAft>
              <a:buClr>
                <a:srgbClr val="09282A"/>
              </a:buClr>
              <a:buSzPts val="1400"/>
              <a:buNone/>
              <a:defRPr>
                <a:solidFill>
                  <a:srgbClr val="09282A"/>
                </a:solidFill>
              </a:defRPr>
            </a:lvl3pPr>
            <a:lvl4pPr lvl="3" algn="ctr">
              <a:lnSpc>
                <a:spcPct val="115000"/>
              </a:lnSpc>
              <a:spcBef>
                <a:spcPts val="0"/>
              </a:spcBef>
              <a:spcAft>
                <a:spcPts val="0"/>
              </a:spcAft>
              <a:buClr>
                <a:srgbClr val="09282A"/>
              </a:buClr>
              <a:buSzPts val="1400"/>
              <a:buNone/>
              <a:defRPr>
                <a:solidFill>
                  <a:srgbClr val="09282A"/>
                </a:solidFill>
              </a:defRPr>
            </a:lvl4pPr>
            <a:lvl5pPr lvl="4" algn="ctr">
              <a:lnSpc>
                <a:spcPct val="115000"/>
              </a:lnSpc>
              <a:spcBef>
                <a:spcPts val="0"/>
              </a:spcBef>
              <a:spcAft>
                <a:spcPts val="0"/>
              </a:spcAft>
              <a:buClr>
                <a:srgbClr val="09282A"/>
              </a:buClr>
              <a:buSzPts val="1400"/>
              <a:buNone/>
              <a:defRPr>
                <a:solidFill>
                  <a:srgbClr val="09282A"/>
                </a:solidFill>
              </a:defRPr>
            </a:lvl5pPr>
            <a:lvl6pPr lvl="5" algn="ctr">
              <a:lnSpc>
                <a:spcPct val="115000"/>
              </a:lnSpc>
              <a:spcBef>
                <a:spcPts val="0"/>
              </a:spcBef>
              <a:spcAft>
                <a:spcPts val="0"/>
              </a:spcAft>
              <a:buClr>
                <a:srgbClr val="09282A"/>
              </a:buClr>
              <a:buSzPts val="1400"/>
              <a:buNone/>
              <a:defRPr>
                <a:solidFill>
                  <a:srgbClr val="09282A"/>
                </a:solidFill>
              </a:defRPr>
            </a:lvl6pPr>
            <a:lvl7pPr lvl="6" algn="ctr">
              <a:lnSpc>
                <a:spcPct val="115000"/>
              </a:lnSpc>
              <a:spcBef>
                <a:spcPts val="0"/>
              </a:spcBef>
              <a:spcAft>
                <a:spcPts val="0"/>
              </a:spcAft>
              <a:buClr>
                <a:srgbClr val="09282A"/>
              </a:buClr>
              <a:buSzPts val="1400"/>
              <a:buNone/>
              <a:defRPr>
                <a:solidFill>
                  <a:srgbClr val="09282A"/>
                </a:solidFill>
              </a:defRPr>
            </a:lvl7pPr>
            <a:lvl8pPr lvl="7" algn="ctr">
              <a:lnSpc>
                <a:spcPct val="115000"/>
              </a:lnSpc>
              <a:spcBef>
                <a:spcPts val="0"/>
              </a:spcBef>
              <a:spcAft>
                <a:spcPts val="0"/>
              </a:spcAft>
              <a:buClr>
                <a:srgbClr val="09282A"/>
              </a:buClr>
              <a:buSzPts val="1400"/>
              <a:buNone/>
              <a:defRPr>
                <a:solidFill>
                  <a:srgbClr val="09282A"/>
                </a:solidFill>
              </a:defRPr>
            </a:lvl8pPr>
            <a:lvl9pPr lvl="8" algn="ctr">
              <a:lnSpc>
                <a:spcPct val="115000"/>
              </a:lnSpc>
              <a:spcBef>
                <a:spcPts val="0"/>
              </a:spcBef>
              <a:spcAft>
                <a:spcPts val="0"/>
              </a:spcAft>
              <a:buClr>
                <a:srgbClr val="09282A"/>
              </a:buClr>
              <a:buSzPts val="1400"/>
              <a:buNone/>
              <a:defRPr>
                <a:solidFill>
                  <a:srgbClr val="09282A"/>
                </a:solidFill>
              </a:defRPr>
            </a:lvl9pPr>
          </a:lstStyle>
          <a:p/>
        </p:txBody>
      </p:sp>
      <p:sp>
        <p:nvSpPr>
          <p:cNvPr id="258" name="Google Shape;258;p44"/>
          <p:cNvSpPr txBox="1"/>
          <p:nvPr>
            <p:ph idx="8" type="subTitle"/>
          </p:nvPr>
        </p:nvSpPr>
        <p:spPr>
          <a:xfrm>
            <a:off x="6121638"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259" name="Google Shape;259;p44"/>
          <p:cNvSpPr txBox="1"/>
          <p:nvPr>
            <p:ph idx="9" type="subTitle"/>
          </p:nvPr>
        </p:nvSpPr>
        <p:spPr>
          <a:xfrm>
            <a:off x="4283975" y="4305675"/>
            <a:ext cx="1243200" cy="551100"/>
          </a:xfrm>
          <a:prstGeom prst="rect">
            <a:avLst/>
          </a:prstGeom>
          <a:noFill/>
          <a:ln>
            <a:noFill/>
          </a:ln>
        </p:spPr>
        <p:txBody>
          <a:bodyPr anchorCtr="0" anchor="t" bIns="91425" lIns="91425" spcFirstLastPara="1" rIns="91425" wrap="square" tIns="91425">
            <a:noAutofit/>
          </a:bodyPr>
          <a:lstStyle>
            <a:lvl1pPr lvl="0" marR="0" algn="ctr">
              <a:lnSpc>
                <a:spcPct val="99166"/>
              </a:lnSpc>
              <a:spcBef>
                <a:spcPts val="0"/>
              </a:spcBef>
              <a:spcAft>
                <a:spcPts val="0"/>
              </a:spcAft>
              <a:buClr>
                <a:srgbClr val="000000"/>
              </a:buClr>
              <a:buSzPts val="1800"/>
              <a:buFont typeface="Arial"/>
              <a:buNone/>
              <a:defRPr sz="1800">
                <a:solidFill>
                  <a:srgbClr val="09282A"/>
                </a:solidFill>
                <a:latin typeface="Inter Tight Medium"/>
                <a:ea typeface="Inter Tight Medium"/>
                <a:cs typeface="Inter Tight Medium"/>
                <a:sym typeface="Inter Tight Medium"/>
              </a:defRPr>
            </a:lvl1pPr>
            <a:lvl2pPr lvl="1" algn="ctr">
              <a:lnSpc>
                <a:spcPct val="115000"/>
              </a:lnSpc>
              <a:spcBef>
                <a:spcPts val="0"/>
              </a:spcBef>
              <a:spcAft>
                <a:spcPts val="0"/>
              </a:spcAft>
              <a:buClr>
                <a:srgbClr val="09282A"/>
              </a:buClr>
              <a:buSzPts val="1400"/>
              <a:buNone/>
              <a:defRPr>
                <a:solidFill>
                  <a:srgbClr val="09282A"/>
                </a:solidFill>
              </a:defRPr>
            </a:lvl2pPr>
            <a:lvl3pPr lvl="2" algn="ctr">
              <a:lnSpc>
                <a:spcPct val="115000"/>
              </a:lnSpc>
              <a:spcBef>
                <a:spcPts val="0"/>
              </a:spcBef>
              <a:spcAft>
                <a:spcPts val="0"/>
              </a:spcAft>
              <a:buClr>
                <a:srgbClr val="09282A"/>
              </a:buClr>
              <a:buSzPts val="1400"/>
              <a:buNone/>
              <a:defRPr>
                <a:solidFill>
                  <a:srgbClr val="09282A"/>
                </a:solidFill>
              </a:defRPr>
            </a:lvl3pPr>
            <a:lvl4pPr lvl="3" algn="ctr">
              <a:lnSpc>
                <a:spcPct val="115000"/>
              </a:lnSpc>
              <a:spcBef>
                <a:spcPts val="0"/>
              </a:spcBef>
              <a:spcAft>
                <a:spcPts val="0"/>
              </a:spcAft>
              <a:buClr>
                <a:srgbClr val="09282A"/>
              </a:buClr>
              <a:buSzPts val="1400"/>
              <a:buNone/>
              <a:defRPr>
                <a:solidFill>
                  <a:srgbClr val="09282A"/>
                </a:solidFill>
              </a:defRPr>
            </a:lvl4pPr>
            <a:lvl5pPr lvl="4" algn="ctr">
              <a:lnSpc>
                <a:spcPct val="115000"/>
              </a:lnSpc>
              <a:spcBef>
                <a:spcPts val="0"/>
              </a:spcBef>
              <a:spcAft>
                <a:spcPts val="0"/>
              </a:spcAft>
              <a:buClr>
                <a:srgbClr val="09282A"/>
              </a:buClr>
              <a:buSzPts val="1400"/>
              <a:buNone/>
              <a:defRPr>
                <a:solidFill>
                  <a:srgbClr val="09282A"/>
                </a:solidFill>
              </a:defRPr>
            </a:lvl5pPr>
            <a:lvl6pPr lvl="5" algn="ctr">
              <a:lnSpc>
                <a:spcPct val="115000"/>
              </a:lnSpc>
              <a:spcBef>
                <a:spcPts val="0"/>
              </a:spcBef>
              <a:spcAft>
                <a:spcPts val="0"/>
              </a:spcAft>
              <a:buClr>
                <a:srgbClr val="09282A"/>
              </a:buClr>
              <a:buSzPts val="1400"/>
              <a:buNone/>
              <a:defRPr>
                <a:solidFill>
                  <a:srgbClr val="09282A"/>
                </a:solidFill>
              </a:defRPr>
            </a:lvl6pPr>
            <a:lvl7pPr lvl="6" algn="ctr">
              <a:lnSpc>
                <a:spcPct val="115000"/>
              </a:lnSpc>
              <a:spcBef>
                <a:spcPts val="0"/>
              </a:spcBef>
              <a:spcAft>
                <a:spcPts val="0"/>
              </a:spcAft>
              <a:buClr>
                <a:srgbClr val="09282A"/>
              </a:buClr>
              <a:buSzPts val="1400"/>
              <a:buNone/>
              <a:defRPr>
                <a:solidFill>
                  <a:srgbClr val="09282A"/>
                </a:solidFill>
              </a:defRPr>
            </a:lvl7pPr>
            <a:lvl8pPr lvl="7" algn="ctr">
              <a:lnSpc>
                <a:spcPct val="115000"/>
              </a:lnSpc>
              <a:spcBef>
                <a:spcPts val="0"/>
              </a:spcBef>
              <a:spcAft>
                <a:spcPts val="0"/>
              </a:spcAft>
              <a:buClr>
                <a:srgbClr val="09282A"/>
              </a:buClr>
              <a:buSzPts val="1400"/>
              <a:buNone/>
              <a:defRPr>
                <a:solidFill>
                  <a:srgbClr val="09282A"/>
                </a:solidFill>
              </a:defRPr>
            </a:lvl8pPr>
            <a:lvl9pPr lvl="8" algn="ctr">
              <a:lnSpc>
                <a:spcPct val="115000"/>
              </a:lnSpc>
              <a:spcBef>
                <a:spcPts val="0"/>
              </a:spcBef>
              <a:spcAft>
                <a:spcPts val="0"/>
              </a:spcAft>
              <a:buClr>
                <a:srgbClr val="09282A"/>
              </a:buClr>
              <a:buSzPts val="1400"/>
              <a:buNone/>
              <a:defRPr>
                <a:solidFill>
                  <a:srgbClr val="09282A"/>
                </a:solidFill>
              </a:defRPr>
            </a:lvl9pPr>
          </a:lstStyle>
          <a:p/>
        </p:txBody>
      </p:sp>
      <p:sp>
        <p:nvSpPr>
          <p:cNvPr id="260" name="Google Shape;260;p44"/>
          <p:cNvSpPr txBox="1"/>
          <p:nvPr>
            <p:ph idx="13" type="subTitle"/>
          </p:nvPr>
        </p:nvSpPr>
        <p:spPr>
          <a:xfrm>
            <a:off x="4623863" y="4016300"/>
            <a:ext cx="563400" cy="266700"/>
          </a:xfrm>
          <a:prstGeom prst="rect">
            <a:avLst/>
          </a:prstGeom>
          <a:noFill/>
          <a:ln>
            <a:noFill/>
          </a:ln>
        </p:spPr>
        <p:txBody>
          <a:bodyPr anchorCtr="0" anchor="t" bIns="91425" lIns="91425" spcFirstLastPara="1" rIns="91425" wrap="square" tIns="91425">
            <a:noAutofit/>
          </a:bodyPr>
          <a:lstStyle>
            <a:lvl1pPr lvl="0" marR="0" algn="ctr">
              <a:lnSpc>
                <a:spcPct val="113333"/>
              </a:lnSpc>
              <a:spcBef>
                <a:spcPts val="0"/>
              </a:spcBef>
              <a:spcAft>
                <a:spcPts val="0"/>
              </a:spcAft>
              <a:buClr>
                <a:srgbClr val="320F3D"/>
              </a:buClr>
              <a:buSzPts val="900"/>
              <a:buFont typeface="Arial"/>
              <a:buNone/>
              <a:defRPr sz="9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1">
  <p:cSld name="CUSTOM_13">
    <p:bg>
      <p:bgPr>
        <a:blipFill>
          <a:blip r:embed="rId2">
            <a:alphaModFix/>
          </a:blip>
          <a:stretch>
            <a:fillRect/>
          </a:stretch>
        </a:blipFill>
      </p:bgPr>
    </p:bg>
    <p:spTree>
      <p:nvGrpSpPr>
        <p:cNvPr id="261" name="Shape 261"/>
        <p:cNvGrpSpPr/>
        <p:nvPr/>
      </p:nvGrpSpPr>
      <p:grpSpPr>
        <a:xfrm>
          <a:off x="0" y="0"/>
          <a:ext cx="0" cy="0"/>
          <a:chOff x="0" y="0"/>
          <a:chExt cx="0" cy="0"/>
        </a:xfrm>
      </p:grpSpPr>
      <p:sp>
        <p:nvSpPr>
          <p:cNvPr id="262" name="Google Shape;262;p45"/>
          <p:cNvSpPr txBox="1"/>
          <p:nvPr>
            <p:ph idx="1" type="subTitle"/>
          </p:nvPr>
        </p:nvSpPr>
        <p:spPr>
          <a:xfrm>
            <a:off x="195058" y="328447"/>
            <a:ext cx="2996700" cy="4665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09282A"/>
              </a:buClr>
              <a:buSzPts val="1500"/>
              <a:buFont typeface="Arial"/>
              <a:buNone/>
              <a:defRPr sz="14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63" name="Google Shape;263;p45"/>
          <p:cNvSpPr txBox="1"/>
          <p:nvPr>
            <p:ph type="title"/>
          </p:nvPr>
        </p:nvSpPr>
        <p:spPr>
          <a:xfrm>
            <a:off x="175075" y="617370"/>
            <a:ext cx="3551100" cy="9594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09282A"/>
              </a:buClr>
              <a:buSzPts val="6200"/>
              <a:buFont typeface="Arial"/>
              <a:buNone/>
              <a:defRPr sz="32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264" name="Google Shape;264;p45"/>
          <p:cNvSpPr txBox="1"/>
          <p:nvPr>
            <p:ph idx="2" type="subTitle"/>
          </p:nvPr>
        </p:nvSpPr>
        <p:spPr>
          <a:xfrm>
            <a:off x="4210275"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65" name="Google Shape;265;p45"/>
          <p:cNvSpPr/>
          <p:nvPr>
            <p:ph idx="3" type="pic"/>
          </p:nvPr>
        </p:nvSpPr>
        <p:spPr>
          <a:xfrm>
            <a:off x="4210100" y="1289825"/>
            <a:ext cx="1114500" cy="1115100"/>
          </a:xfrm>
          <a:prstGeom prst="ellipse">
            <a:avLst/>
          </a:prstGeom>
          <a:noFill/>
          <a:ln>
            <a:noFill/>
          </a:ln>
        </p:spPr>
      </p:sp>
      <p:sp>
        <p:nvSpPr>
          <p:cNvPr id="266" name="Google Shape;266;p45"/>
          <p:cNvSpPr/>
          <p:nvPr>
            <p:ph idx="4" type="pic"/>
          </p:nvPr>
        </p:nvSpPr>
        <p:spPr>
          <a:xfrm>
            <a:off x="5401288" y="1297700"/>
            <a:ext cx="1114500" cy="1115100"/>
          </a:xfrm>
          <a:prstGeom prst="ellipse">
            <a:avLst/>
          </a:prstGeom>
          <a:noFill/>
          <a:ln>
            <a:noFill/>
          </a:ln>
        </p:spPr>
      </p:sp>
      <p:sp>
        <p:nvSpPr>
          <p:cNvPr id="267" name="Google Shape;267;p45"/>
          <p:cNvSpPr/>
          <p:nvPr>
            <p:ph idx="5" type="pic"/>
          </p:nvPr>
        </p:nvSpPr>
        <p:spPr>
          <a:xfrm>
            <a:off x="6597950" y="1297700"/>
            <a:ext cx="1114500" cy="1115100"/>
          </a:xfrm>
          <a:prstGeom prst="ellipse">
            <a:avLst/>
          </a:prstGeom>
          <a:noFill/>
          <a:ln>
            <a:noFill/>
          </a:ln>
        </p:spPr>
      </p:sp>
      <p:sp>
        <p:nvSpPr>
          <p:cNvPr id="268" name="Google Shape;268;p45"/>
          <p:cNvSpPr/>
          <p:nvPr>
            <p:ph idx="6" type="pic"/>
          </p:nvPr>
        </p:nvSpPr>
        <p:spPr>
          <a:xfrm>
            <a:off x="7794600" y="1289825"/>
            <a:ext cx="1114500" cy="1115100"/>
          </a:xfrm>
          <a:prstGeom prst="ellipse">
            <a:avLst/>
          </a:prstGeom>
          <a:noFill/>
          <a:ln>
            <a:noFill/>
          </a:ln>
        </p:spPr>
      </p:sp>
      <p:sp>
        <p:nvSpPr>
          <p:cNvPr id="269" name="Google Shape;269;p45"/>
          <p:cNvSpPr/>
          <p:nvPr>
            <p:ph idx="7" type="pic"/>
          </p:nvPr>
        </p:nvSpPr>
        <p:spPr>
          <a:xfrm>
            <a:off x="7788625" y="3290925"/>
            <a:ext cx="1114500" cy="1115100"/>
          </a:xfrm>
          <a:prstGeom prst="ellipse">
            <a:avLst/>
          </a:prstGeom>
          <a:noFill/>
          <a:ln>
            <a:noFill/>
          </a:ln>
        </p:spPr>
      </p:sp>
      <p:sp>
        <p:nvSpPr>
          <p:cNvPr id="270" name="Google Shape;270;p45"/>
          <p:cNvSpPr/>
          <p:nvPr>
            <p:ph idx="8" type="pic"/>
          </p:nvPr>
        </p:nvSpPr>
        <p:spPr>
          <a:xfrm>
            <a:off x="6595475" y="3290925"/>
            <a:ext cx="1114500" cy="1115100"/>
          </a:xfrm>
          <a:prstGeom prst="ellipse">
            <a:avLst/>
          </a:prstGeom>
          <a:noFill/>
          <a:ln>
            <a:noFill/>
          </a:ln>
        </p:spPr>
      </p:sp>
      <p:sp>
        <p:nvSpPr>
          <p:cNvPr id="271" name="Google Shape;271;p45"/>
          <p:cNvSpPr/>
          <p:nvPr>
            <p:ph idx="9" type="pic"/>
          </p:nvPr>
        </p:nvSpPr>
        <p:spPr>
          <a:xfrm>
            <a:off x="5402863" y="3290925"/>
            <a:ext cx="1114500" cy="1115100"/>
          </a:xfrm>
          <a:prstGeom prst="ellipse">
            <a:avLst/>
          </a:prstGeom>
          <a:noFill/>
          <a:ln>
            <a:noFill/>
          </a:ln>
        </p:spPr>
      </p:sp>
      <p:sp>
        <p:nvSpPr>
          <p:cNvPr id="272" name="Google Shape;272;p45"/>
          <p:cNvSpPr/>
          <p:nvPr>
            <p:ph idx="13" type="pic"/>
          </p:nvPr>
        </p:nvSpPr>
        <p:spPr>
          <a:xfrm>
            <a:off x="4217875" y="3290925"/>
            <a:ext cx="1114500" cy="1115100"/>
          </a:xfrm>
          <a:prstGeom prst="ellipse">
            <a:avLst/>
          </a:prstGeom>
          <a:noFill/>
          <a:ln>
            <a:noFill/>
          </a:ln>
        </p:spPr>
      </p:sp>
      <p:sp>
        <p:nvSpPr>
          <p:cNvPr id="273" name="Google Shape;273;p45"/>
          <p:cNvSpPr txBox="1"/>
          <p:nvPr>
            <p:ph idx="14" type="subTitle"/>
          </p:nvPr>
        </p:nvSpPr>
        <p:spPr>
          <a:xfrm>
            <a:off x="3821550" y="927500"/>
            <a:ext cx="3194400" cy="3702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SzPts val="1800"/>
              <a:buNone/>
              <a:defRPr sz="1200">
                <a:solidFill>
                  <a:schemeClr val="dk1"/>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4" name="Google Shape;274;p45"/>
          <p:cNvSpPr txBox="1"/>
          <p:nvPr>
            <p:ph idx="15" type="subTitle"/>
          </p:nvPr>
        </p:nvSpPr>
        <p:spPr>
          <a:xfrm>
            <a:off x="4217875"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5" name="Google Shape;275;p45"/>
          <p:cNvSpPr txBox="1"/>
          <p:nvPr>
            <p:ph idx="16" type="subTitle"/>
          </p:nvPr>
        </p:nvSpPr>
        <p:spPr>
          <a:xfrm>
            <a:off x="3821550" y="2933125"/>
            <a:ext cx="3194400" cy="3702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SzPts val="1800"/>
              <a:buNone/>
              <a:defRPr sz="1200">
                <a:solidFill>
                  <a:schemeClr val="dk1"/>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276" name="Google Shape;276;p45"/>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
        <p:nvSpPr>
          <p:cNvPr id="277" name="Google Shape;277;p45"/>
          <p:cNvSpPr txBox="1"/>
          <p:nvPr>
            <p:ph idx="17" type="subTitle"/>
          </p:nvPr>
        </p:nvSpPr>
        <p:spPr>
          <a:xfrm>
            <a:off x="5397500"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8" name="Google Shape;278;p45"/>
          <p:cNvSpPr txBox="1"/>
          <p:nvPr>
            <p:ph idx="18" type="subTitle"/>
          </p:nvPr>
        </p:nvSpPr>
        <p:spPr>
          <a:xfrm>
            <a:off x="5405100"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79" name="Google Shape;279;p45"/>
          <p:cNvSpPr txBox="1"/>
          <p:nvPr>
            <p:ph idx="19" type="subTitle"/>
          </p:nvPr>
        </p:nvSpPr>
        <p:spPr>
          <a:xfrm>
            <a:off x="6614400"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0" name="Google Shape;280;p45"/>
          <p:cNvSpPr txBox="1"/>
          <p:nvPr>
            <p:ph idx="20" type="subTitle"/>
          </p:nvPr>
        </p:nvSpPr>
        <p:spPr>
          <a:xfrm>
            <a:off x="6622000"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1" name="Google Shape;281;p45"/>
          <p:cNvSpPr txBox="1"/>
          <p:nvPr>
            <p:ph idx="21" type="subTitle"/>
          </p:nvPr>
        </p:nvSpPr>
        <p:spPr>
          <a:xfrm>
            <a:off x="7838900" y="2616625"/>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2" name="Google Shape;282;p45"/>
          <p:cNvSpPr txBox="1"/>
          <p:nvPr>
            <p:ph idx="22" type="subTitle"/>
          </p:nvPr>
        </p:nvSpPr>
        <p:spPr>
          <a:xfrm>
            <a:off x="7846500" y="2451425"/>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3" name="Google Shape;283;p45"/>
          <p:cNvSpPr txBox="1"/>
          <p:nvPr>
            <p:ph idx="23" type="subTitle"/>
          </p:nvPr>
        </p:nvSpPr>
        <p:spPr>
          <a:xfrm>
            <a:off x="4210275"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4" name="Google Shape;284;p45"/>
          <p:cNvSpPr txBox="1"/>
          <p:nvPr>
            <p:ph idx="24" type="subTitle"/>
          </p:nvPr>
        </p:nvSpPr>
        <p:spPr>
          <a:xfrm>
            <a:off x="4217875"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5" name="Google Shape;285;p45"/>
          <p:cNvSpPr txBox="1"/>
          <p:nvPr>
            <p:ph idx="25" type="subTitle"/>
          </p:nvPr>
        </p:nvSpPr>
        <p:spPr>
          <a:xfrm>
            <a:off x="5397500"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6" name="Google Shape;286;p45"/>
          <p:cNvSpPr txBox="1"/>
          <p:nvPr>
            <p:ph idx="26" type="subTitle"/>
          </p:nvPr>
        </p:nvSpPr>
        <p:spPr>
          <a:xfrm>
            <a:off x="5405100"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7" name="Google Shape;287;p45"/>
          <p:cNvSpPr txBox="1"/>
          <p:nvPr>
            <p:ph idx="27" type="subTitle"/>
          </p:nvPr>
        </p:nvSpPr>
        <p:spPr>
          <a:xfrm>
            <a:off x="6614400"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8" name="Google Shape;288;p45"/>
          <p:cNvSpPr txBox="1"/>
          <p:nvPr>
            <p:ph idx="28" type="subTitle"/>
          </p:nvPr>
        </p:nvSpPr>
        <p:spPr>
          <a:xfrm>
            <a:off x="6622000"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89" name="Google Shape;289;p45"/>
          <p:cNvSpPr txBox="1"/>
          <p:nvPr>
            <p:ph idx="29" type="subTitle"/>
          </p:nvPr>
        </p:nvSpPr>
        <p:spPr>
          <a:xfrm>
            <a:off x="7838900" y="4612850"/>
            <a:ext cx="1114500" cy="316500"/>
          </a:xfrm>
          <a:prstGeom prst="rect">
            <a:avLst/>
          </a:prstGeom>
          <a:noFill/>
          <a:ln>
            <a:noFill/>
          </a:ln>
        </p:spPr>
        <p:txBody>
          <a:bodyPr anchorCtr="0" anchor="t" bIns="0" lIns="0" spcFirstLastPara="1" rIns="0" wrap="square" tIns="0">
            <a:noAutofit/>
          </a:bodyPr>
          <a:lstStyle>
            <a:lvl1pPr lvl="0" marR="0" algn="ctr">
              <a:lnSpc>
                <a:spcPct val="92111"/>
              </a:lnSpc>
              <a:spcBef>
                <a:spcPts val="0"/>
              </a:spcBef>
              <a:spcAft>
                <a:spcPts val="0"/>
              </a:spcAft>
              <a:buClr>
                <a:srgbClr val="000000"/>
              </a:buClr>
              <a:buSzPts val="900"/>
              <a:buFont typeface="Arial"/>
              <a:buNone/>
              <a:defRPr sz="8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90" name="Google Shape;290;p45"/>
          <p:cNvSpPr txBox="1"/>
          <p:nvPr>
            <p:ph idx="30" type="subTitle"/>
          </p:nvPr>
        </p:nvSpPr>
        <p:spPr>
          <a:xfrm>
            <a:off x="7846500" y="4447650"/>
            <a:ext cx="1114500" cy="186900"/>
          </a:xfrm>
          <a:prstGeom prst="rect">
            <a:avLst/>
          </a:prstGeom>
          <a:noFill/>
          <a:ln>
            <a:noFill/>
          </a:ln>
        </p:spPr>
        <p:txBody>
          <a:bodyPr anchorCtr="0" anchor="t" bIns="0" lIns="0" spcFirstLastPara="1" rIns="0" wrap="square" tIns="0">
            <a:noAutofit/>
          </a:bodyPr>
          <a:lstStyle>
            <a:lvl1pPr lvl="0" marR="0" algn="ctr">
              <a:lnSpc>
                <a:spcPct val="100000"/>
              </a:lnSpc>
              <a:spcBef>
                <a:spcPts val="0"/>
              </a:spcBef>
              <a:spcAft>
                <a:spcPts val="0"/>
              </a:spcAft>
              <a:buSzPts val="1800"/>
              <a:buNone/>
              <a:defRPr sz="9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niversaries - Avatar Tool">
  <p:cSld name="CUSTOM_13_3">
    <p:bg>
      <p:bgPr>
        <a:blipFill>
          <a:blip r:embed="rId2">
            <a:alphaModFix/>
          </a:blip>
          <a:stretch>
            <a:fillRect/>
          </a:stretch>
        </a:blipFill>
      </p:bgPr>
    </p:bg>
    <p:spTree>
      <p:nvGrpSpPr>
        <p:cNvPr id="291" name="Shape 291"/>
        <p:cNvGrpSpPr/>
        <p:nvPr/>
      </p:nvGrpSpPr>
      <p:grpSpPr>
        <a:xfrm>
          <a:off x="0" y="0"/>
          <a:ext cx="0" cy="0"/>
          <a:chOff x="0" y="0"/>
          <a:chExt cx="0" cy="0"/>
        </a:xfrm>
      </p:grpSpPr>
      <p:sp>
        <p:nvSpPr>
          <p:cNvPr id="292" name="Google Shape;292;p46"/>
          <p:cNvSpPr txBox="1"/>
          <p:nvPr>
            <p:ph idx="1" type="subTitle"/>
          </p:nvPr>
        </p:nvSpPr>
        <p:spPr>
          <a:xfrm>
            <a:off x="195058" y="328447"/>
            <a:ext cx="2996700" cy="4665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SzPts val="1800"/>
              <a:buNone/>
              <a:defRPr sz="14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293" name="Google Shape;293;p46"/>
          <p:cNvSpPr txBox="1"/>
          <p:nvPr>
            <p:ph type="title"/>
          </p:nvPr>
        </p:nvSpPr>
        <p:spPr>
          <a:xfrm>
            <a:off x="175075" y="617375"/>
            <a:ext cx="4668000" cy="9594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SzPts val="2800"/>
              <a:buNone/>
              <a:defRPr sz="32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94" name="Google Shape;294;p46"/>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1">
  <p:cSld name="CUSTOM_15">
    <p:bg>
      <p:bgPr>
        <a:solidFill>
          <a:schemeClr val="dk1"/>
        </a:solidFill>
      </p:bgPr>
    </p:bg>
    <p:spTree>
      <p:nvGrpSpPr>
        <p:cNvPr id="295" name="Shape 295"/>
        <p:cNvGrpSpPr/>
        <p:nvPr/>
      </p:nvGrpSpPr>
      <p:grpSpPr>
        <a:xfrm>
          <a:off x="0" y="0"/>
          <a:ext cx="0" cy="0"/>
          <a:chOff x="0" y="0"/>
          <a:chExt cx="0" cy="0"/>
        </a:xfrm>
      </p:grpSpPr>
      <p:pic>
        <p:nvPicPr>
          <p:cNvPr id="296" name="Google Shape;296;p47"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297" name="Google Shape;297;p47"/>
          <p:cNvSpPr txBox="1"/>
          <p:nvPr>
            <p:ph idx="1" type="subTitle"/>
          </p:nvPr>
        </p:nvSpPr>
        <p:spPr>
          <a:xfrm>
            <a:off x="334925" y="3857450"/>
            <a:ext cx="2439000" cy="78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SzPts val="1800"/>
              <a:buNone/>
              <a:defRPr sz="1200">
                <a:solidFill>
                  <a:schemeClr val="lt1"/>
                </a:solidFill>
                <a:latin typeface="Inter"/>
                <a:ea typeface="Inter"/>
                <a:cs typeface="Inter"/>
                <a:sym typeface="Inter"/>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298" name="Google Shape;298;p47"/>
          <p:cNvSpPr txBox="1"/>
          <p:nvPr>
            <p:ph idx="2" type="subTitle"/>
          </p:nvPr>
        </p:nvSpPr>
        <p:spPr>
          <a:xfrm>
            <a:off x="348475" y="826675"/>
            <a:ext cx="8058600" cy="3012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Clr>
                <a:srgbClr val="FFFFFF"/>
              </a:buClr>
              <a:buSzPts val="3600"/>
              <a:buFont typeface="Arial"/>
              <a:buNone/>
              <a:defRPr sz="36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299" name="Google Shape;299;p47"/>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marR="0" rtl="0" algn="l">
              <a:lnSpc>
                <a:spcPct val="86763"/>
              </a:lnSpc>
              <a:spcBef>
                <a:spcPts val="0"/>
              </a:spcBef>
              <a:spcAft>
                <a:spcPts val="0"/>
              </a:spcAft>
              <a:buClr>
                <a:srgbClr val="000000"/>
              </a:buClr>
              <a:buSzPts val="3600"/>
              <a:buFont typeface="Arial"/>
              <a:buNone/>
            </a:pPr>
            <a:r>
              <a:rPr b="0" i="0" lang="es-ES" sz="3600" u="none" cap="none" strike="noStrike">
                <a:solidFill>
                  <a:schemeClr val="lt1"/>
                </a:solidFill>
                <a:latin typeface="Inter Tight Medium"/>
                <a:ea typeface="Inter Tight Medium"/>
                <a:cs typeface="Inter Tight Medium"/>
                <a:sym typeface="Inter Tight Medium"/>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Forest">
  <p:cSld name="CUSTOM_15_1">
    <p:bg>
      <p:bgPr>
        <a:solidFill>
          <a:srgbClr val="09282A"/>
        </a:solidFill>
      </p:bgPr>
    </p:bg>
    <p:spTree>
      <p:nvGrpSpPr>
        <p:cNvPr id="300" name="Shape 300"/>
        <p:cNvGrpSpPr/>
        <p:nvPr/>
      </p:nvGrpSpPr>
      <p:grpSpPr>
        <a:xfrm>
          <a:off x="0" y="0"/>
          <a:ext cx="0" cy="0"/>
          <a:chOff x="0" y="0"/>
          <a:chExt cx="0" cy="0"/>
        </a:xfrm>
      </p:grpSpPr>
      <p:pic>
        <p:nvPicPr>
          <p:cNvPr id="301" name="Google Shape;301;p48"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02" name="Google Shape;302;p48"/>
          <p:cNvSpPr txBox="1"/>
          <p:nvPr>
            <p:ph idx="1" type="subTitle"/>
          </p:nvPr>
        </p:nvSpPr>
        <p:spPr>
          <a:xfrm>
            <a:off x="334925" y="3857450"/>
            <a:ext cx="2439000" cy="78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SzPts val="1800"/>
              <a:buNone/>
              <a:defRPr sz="1200">
                <a:solidFill>
                  <a:schemeClr val="lt1"/>
                </a:solidFill>
                <a:latin typeface="Inter"/>
                <a:ea typeface="Inter"/>
                <a:cs typeface="Inter"/>
                <a:sym typeface="Inter"/>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03" name="Google Shape;303;p48"/>
          <p:cNvSpPr txBox="1"/>
          <p:nvPr>
            <p:ph idx="2" type="subTitle"/>
          </p:nvPr>
        </p:nvSpPr>
        <p:spPr>
          <a:xfrm>
            <a:off x="348475" y="826675"/>
            <a:ext cx="8058600" cy="3012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Clr>
                <a:srgbClr val="FFFFFF"/>
              </a:buClr>
              <a:buSzPts val="3600"/>
              <a:buFont typeface="Arial"/>
              <a:buNone/>
              <a:defRPr sz="3600">
                <a:solidFill>
                  <a:schemeClr val="lt1"/>
                </a:solidFill>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04" name="Google Shape;304;p48"/>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marR="0" rtl="0" algn="l">
              <a:lnSpc>
                <a:spcPct val="86763"/>
              </a:lnSpc>
              <a:spcBef>
                <a:spcPts val="0"/>
              </a:spcBef>
              <a:spcAft>
                <a:spcPts val="0"/>
              </a:spcAft>
              <a:buClr>
                <a:srgbClr val="000000"/>
              </a:buClr>
              <a:buSzPts val="3600"/>
              <a:buFont typeface="Arial"/>
              <a:buNone/>
            </a:pPr>
            <a:r>
              <a:rPr b="0" i="0" lang="es-ES" sz="3600" u="none" cap="none" strike="noStrike">
                <a:solidFill>
                  <a:schemeClr val="lt1"/>
                </a:solidFill>
                <a:latin typeface="Inter Tight Medium"/>
                <a:ea typeface="Inter Tight Medium"/>
                <a:cs typeface="Inter Tight Medium"/>
                <a:sym typeface="Inter Tight Medium"/>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15_1_1">
    <p:bg>
      <p:bgPr>
        <a:solidFill>
          <a:srgbClr val="FFFFFF"/>
        </a:solidFill>
      </p:bgPr>
    </p:bg>
    <p:spTree>
      <p:nvGrpSpPr>
        <p:cNvPr id="305" name="Shape 305"/>
        <p:cNvGrpSpPr/>
        <p:nvPr/>
      </p:nvGrpSpPr>
      <p:grpSpPr>
        <a:xfrm>
          <a:off x="0" y="0"/>
          <a:ext cx="0" cy="0"/>
          <a:chOff x="0" y="0"/>
          <a:chExt cx="0" cy="0"/>
        </a:xfrm>
      </p:grpSpPr>
      <p:pic>
        <p:nvPicPr>
          <p:cNvPr id="306" name="Google Shape;306;p49"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07" name="Google Shape;307;p49"/>
          <p:cNvSpPr txBox="1"/>
          <p:nvPr>
            <p:ph idx="1" type="subTitle"/>
          </p:nvPr>
        </p:nvSpPr>
        <p:spPr>
          <a:xfrm>
            <a:off x="334925" y="3857450"/>
            <a:ext cx="2439000" cy="78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SzPts val="1800"/>
              <a:buNone/>
              <a:defRPr sz="1200">
                <a:solidFill>
                  <a:schemeClr val="dk1"/>
                </a:solidFill>
                <a:latin typeface="Inter"/>
                <a:ea typeface="Inter"/>
                <a:cs typeface="Inter"/>
                <a:sym typeface="Inter"/>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08" name="Google Shape;308;p49"/>
          <p:cNvSpPr txBox="1"/>
          <p:nvPr>
            <p:ph idx="2" type="subTitle"/>
          </p:nvPr>
        </p:nvSpPr>
        <p:spPr>
          <a:xfrm>
            <a:off x="348475" y="826675"/>
            <a:ext cx="8058600" cy="3012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Clr>
                <a:srgbClr val="FFFFFF"/>
              </a:buClr>
              <a:buSzPts val="3600"/>
              <a:buFont typeface="Arial"/>
              <a:buNone/>
              <a:defRPr sz="360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09" name="Google Shape;309;p49"/>
          <p:cNvSpPr txBox="1"/>
          <p:nvPr/>
        </p:nvSpPr>
        <p:spPr>
          <a:xfrm>
            <a:off x="81900" y="508900"/>
            <a:ext cx="354300" cy="665400"/>
          </a:xfrm>
          <a:prstGeom prst="rect">
            <a:avLst/>
          </a:prstGeom>
          <a:noFill/>
          <a:ln>
            <a:noFill/>
          </a:ln>
        </p:spPr>
        <p:txBody>
          <a:bodyPr anchorCtr="0" anchor="t" bIns="91425" lIns="91425" spcFirstLastPara="1" rIns="91425" wrap="square" tIns="91425">
            <a:noAutofit/>
          </a:bodyPr>
          <a:lstStyle/>
          <a:p>
            <a:pPr indent="0" lvl="0" marL="0" marR="0" rtl="0" algn="l">
              <a:lnSpc>
                <a:spcPct val="86763"/>
              </a:lnSpc>
              <a:spcBef>
                <a:spcPts val="0"/>
              </a:spcBef>
              <a:spcAft>
                <a:spcPts val="0"/>
              </a:spcAft>
              <a:buClr>
                <a:srgbClr val="000000"/>
              </a:buClr>
              <a:buSzPts val="3600"/>
              <a:buFont typeface="Arial"/>
              <a:buNone/>
            </a:pPr>
            <a:r>
              <a:rPr b="0" i="0" lang="es-ES" sz="3600" u="none" cap="none" strike="noStrike">
                <a:solidFill>
                  <a:schemeClr val="dk1"/>
                </a:solidFill>
                <a:latin typeface="Inter Tight Medium"/>
                <a:ea typeface="Inter Tight Medium"/>
                <a:cs typeface="Inter Tight Medium"/>
                <a:sym typeface="Inter Tight Medium"/>
              </a:rPr>
              <a:t>„</a:t>
            </a:r>
            <a:endParaRPr b="0" i="0" sz="1400" u="none" cap="none" strike="noStrike">
              <a:solidFill>
                <a:schemeClr val="dk1"/>
              </a:solidFill>
              <a:latin typeface="Arial"/>
              <a:ea typeface="Arial"/>
              <a:cs typeface="Arial"/>
              <a:sym typeface="Arial"/>
            </a:endParaRPr>
          </a:p>
        </p:txBody>
      </p:sp>
      <p:pic>
        <p:nvPicPr>
          <p:cNvPr id="310" name="Google Shape;310;p49"/>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Crimson">
  <p:cSld name="CUSTOM_2_2">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23"/>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21" name="Google Shape;21;p23"/>
          <p:cNvSpPr/>
          <p:nvPr>
            <p:ph idx="2" type="pic"/>
          </p:nvPr>
        </p:nvSpPr>
        <p:spPr>
          <a:xfrm>
            <a:off x="249040" y="4655926"/>
            <a:ext cx="267600" cy="267600"/>
          </a:xfrm>
          <a:prstGeom prst="ellipse">
            <a:avLst/>
          </a:prstGeom>
          <a:noFill/>
          <a:ln>
            <a:noFill/>
          </a:ln>
        </p:spPr>
      </p:sp>
      <p:sp>
        <p:nvSpPr>
          <p:cNvPr id="22" name="Google Shape;22;p23"/>
          <p:cNvSpPr/>
          <p:nvPr>
            <p:ph idx="3" type="pic"/>
          </p:nvPr>
        </p:nvSpPr>
        <p:spPr>
          <a:xfrm>
            <a:off x="445815" y="4658576"/>
            <a:ext cx="267600" cy="267600"/>
          </a:xfrm>
          <a:prstGeom prst="ellipse">
            <a:avLst/>
          </a:prstGeom>
          <a:noFill/>
          <a:ln>
            <a:noFill/>
          </a:ln>
        </p:spPr>
      </p:sp>
      <p:sp>
        <p:nvSpPr>
          <p:cNvPr id="23" name="Google Shape;23;p23"/>
          <p:cNvSpPr/>
          <p:nvPr>
            <p:ph idx="4" type="pic"/>
          </p:nvPr>
        </p:nvSpPr>
        <p:spPr>
          <a:xfrm>
            <a:off x="640915" y="4658576"/>
            <a:ext cx="267600" cy="267600"/>
          </a:xfrm>
          <a:prstGeom prst="ellipse">
            <a:avLst/>
          </a:prstGeom>
          <a:noFill/>
          <a:ln>
            <a:noFill/>
          </a:ln>
        </p:spPr>
      </p:sp>
      <p:sp>
        <p:nvSpPr>
          <p:cNvPr id="24" name="Google Shape;24;p23"/>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3"/>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26" name="Google Shape;26;p23" title="Vector.png"/>
          <p:cNvPicPr preferRelativeResize="0"/>
          <p:nvPr/>
        </p:nvPicPr>
        <p:blipFill rotWithShape="1">
          <a:blip r:embed="rId3">
            <a:alphaModFix/>
          </a:blip>
          <a:srcRect b="0" l="0" r="0" t="0"/>
          <a:stretch/>
        </p:blipFill>
        <p:spPr>
          <a:xfrm>
            <a:off x="7905002" y="4682255"/>
            <a:ext cx="971549" cy="1862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p:cSld name="CUSTOM_16">
    <p:bg>
      <p:bgPr>
        <a:solidFill>
          <a:schemeClr val="dk1"/>
        </a:solidFill>
      </p:bgPr>
    </p:bg>
    <p:spTree>
      <p:nvGrpSpPr>
        <p:cNvPr id="311" name="Shape 311"/>
        <p:cNvGrpSpPr/>
        <p:nvPr/>
      </p:nvGrpSpPr>
      <p:grpSpPr>
        <a:xfrm>
          <a:off x="0" y="0"/>
          <a:ext cx="0" cy="0"/>
          <a:chOff x="0" y="0"/>
          <a:chExt cx="0" cy="0"/>
        </a:xfrm>
      </p:grpSpPr>
      <p:pic>
        <p:nvPicPr>
          <p:cNvPr id="312" name="Google Shape;312;p50"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13" name="Google Shape;313;p50"/>
          <p:cNvSpPr txBox="1"/>
          <p:nvPr>
            <p:ph idx="1" type="subTitle"/>
          </p:nvPr>
        </p:nvSpPr>
        <p:spPr>
          <a:xfrm>
            <a:off x="760950" y="1465825"/>
            <a:ext cx="7047300" cy="2397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SzPts val="1800"/>
              <a:buNone/>
              <a:defRPr sz="2700">
                <a:solidFill>
                  <a:schemeClr val="lt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14" name="Google Shape;314;p50"/>
          <p:cNvSpPr/>
          <p:nvPr>
            <p:ph idx="2" type="pic"/>
          </p:nvPr>
        </p:nvSpPr>
        <p:spPr>
          <a:xfrm>
            <a:off x="803150" y="727400"/>
            <a:ext cx="663900" cy="664200"/>
          </a:xfrm>
          <a:prstGeom prst="ellipse">
            <a:avLst/>
          </a:prstGeom>
          <a:noFill/>
          <a:ln>
            <a:noFill/>
          </a:ln>
        </p:spPr>
      </p:sp>
      <p:sp>
        <p:nvSpPr>
          <p:cNvPr id="315" name="Google Shape;315;p50"/>
          <p:cNvSpPr txBox="1"/>
          <p:nvPr>
            <p:ph idx="3" type="subTitle"/>
          </p:nvPr>
        </p:nvSpPr>
        <p:spPr>
          <a:xfrm>
            <a:off x="769525" y="3850225"/>
            <a:ext cx="6039900" cy="557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Clr>
                <a:srgbClr val="000000"/>
              </a:buClr>
              <a:buSzPts val="900"/>
              <a:buFont typeface="Arial"/>
              <a:buNone/>
              <a:defRPr sz="900">
                <a:solidFill>
                  <a:schemeClr val="lt1"/>
                </a:solidFill>
                <a:latin typeface="Inter"/>
                <a:ea typeface="Inter"/>
                <a:cs typeface="Inter"/>
                <a:sym typeface="Inter"/>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p:txBody>
      </p:sp>
      <p:sp>
        <p:nvSpPr>
          <p:cNvPr id="316" name="Google Shape;316;p50"/>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marR="0" rtl="0" algn="l">
              <a:lnSpc>
                <a:spcPct val="89722"/>
              </a:lnSpc>
              <a:spcBef>
                <a:spcPts val="0"/>
              </a:spcBef>
              <a:spcAft>
                <a:spcPts val="0"/>
              </a:spcAft>
              <a:buClr>
                <a:srgbClr val="000000"/>
              </a:buClr>
              <a:buSzPts val="2700"/>
              <a:buFont typeface="Arial"/>
              <a:buNone/>
            </a:pPr>
            <a:r>
              <a:rPr b="0" i="0" lang="es-ES" sz="2700" u="none" cap="none" strike="noStrike">
                <a:solidFill>
                  <a:schemeClr val="lt1"/>
                </a:solidFill>
                <a:latin typeface="Inter Tight Medium"/>
                <a:ea typeface="Inter Tight Medium"/>
                <a:cs typeface="Inter Tight Medium"/>
                <a:sym typeface="Inter Tight Medium"/>
              </a:rPr>
              <a:t>„</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Light">
  <p:cSld name="CUSTOM_16_1">
    <p:bg>
      <p:bgPr>
        <a:solidFill>
          <a:srgbClr val="FFFFFF"/>
        </a:solidFill>
      </p:bgPr>
    </p:bg>
    <p:spTree>
      <p:nvGrpSpPr>
        <p:cNvPr id="317" name="Shape 317"/>
        <p:cNvGrpSpPr/>
        <p:nvPr/>
      </p:nvGrpSpPr>
      <p:grpSpPr>
        <a:xfrm>
          <a:off x="0" y="0"/>
          <a:ext cx="0" cy="0"/>
          <a:chOff x="0" y="0"/>
          <a:chExt cx="0" cy="0"/>
        </a:xfrm>
      </p:grpSpPr>
      <p:pic>
        <p:nvPicPr>
          <p:cNvPr id="318" name="Google Shape;318;p51"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319" name="Google Shape;319;p51"/>
          <p:cNvSpPr txBox="1"/>
          <p:nvPr>
            <p:ph idx="1" type="subTitle"/>
          </p:nvPr>
        </p:nvSpPr>
        <p:spPr>
          <a:xfrm>
            <a:off x="760950" y="1465825"/>
            <a:ext cx="7047300" cy="2397900"/>
          </a:xfrm>
          <a:prstGeom prst="rect">
            <a:avLst/>
          </a:prstGeom>
          <a:noFill/>
          <a:ln>
            <a:noFill/>
          </a:ln>
        </p:spPr>
        <p:txBody>
          <a:bodyPr anchorCtr="0" anchor="t" bIns="0" lIns="91425" spcFirstLastPara="1" rIns="0" wrap="square" tIns="91425">
            <a:noAutofit/>
          </a:bodyPr>
          <a:lstStyle>
            <a:lvl1pPr lvl="0" marR="0" algn="l">
              <a:lnSpc>
                <a:spcPct val="85000"/>
              </a:lnSpc>
              <a:spcBef>
                <a:spcPts val="0"/>
              </a:spcBef>
              <a:spcAft>
                <a:spcPts val="0"/>
              </a:spcAft>
              <a:buSzPts val="1800"/>
              <a:buNone/>
              <a:defRPr sz="27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0" name="Google Shape;320;p51"/>
          <p:cNvSpPr/>
          <p:nvPr>
            <p:ph idx="2" type="pic"/>
          </p:nvPr>
        </p:nvSpPr>
        <p:spPr>
          <a:xfrm>
            <a:off x="803150" y="727400"/>
            <a:ext cx="663900" cy="664200"/>
          </a:xfrm>
          <a:prstGeom prst="ellipse">
            <a:avLst/>
          </a:prstGeom>
          <a:noFill/>
          <a:ln>
            <a:noFill/>
          </a:ln>
        </p:spPr>
      </p:sp>
      <p:sp>
        <p:nvSpPr>
          <p:cNvPr id="321" name="Google Shape;321;p51"/>
          <p:cNvSpPr txBox="1"/>
          <p:nvPr>
            <p:ph idx="3" type="subTitle"/>
          </p:nvPr>
        </p:nvSpPr>
        <p:spPr>
          <a:xfrm>
            <a:off x="769525" y="3850225"/>
            <a:ext cx="6039900" cy="557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Clr>
                <a:srgbClr val="000000"/>
              </a:buClr>
              <a:buSzPts val="900"/>
              <a:buFont typeface="Arial"/>
              <a:buNone/>
              <a:defRPr sz="900">
                <a:solidFill>
                  <a:schemeClr val="dk1"/>
                </a:solidFill>
                <a:latin typeface="Inter"/>
                <a:ea typeface="Inter"/>
                <a:cs typeface="Inter"/>
                <a:sym typeface="Inter"/>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2" name="Google Shape;322;p51"/>
          <p:cNvSpPr txBox="1"/>
          <p:nvPr/>
        </p:nvSpPr>
        <p:spPr>
          <a:xfrm>
            <a:off x="534475" y="1266675"/>
            <a:ext cx="318000" cy="557700"/>
          </a:xfrm>
          <a:prstGeom prst="rect">
            <a:avLst/>
          </a:prstGeom>
          <a:noFill/>
          <a:ln>
            <a:noFill/>
          </a:ln>
        </p:spPr>
        <p:txBody>
          <a:bodyPr anchorCtr="0" anchor="t" bIns="91425" lIns="91425" spcFirstLastPara="1" rIns="91425" wrap="square" tIns="91425">
            <a:noAutofit/>
          </a:bodyPr>
          <a:lstStyle/>
          <a:p>
            <a:pPr indent="0" lvl="0" marL="0" marR="0" rtl="0" algn="l">
              <a:lnSpc>
                <a:spcPct val="89722"/>
              </a:lnSpc>
              <a:spcBef>
                <a:spcPts val="0"/>
              </a:spcBef>
              <a:spcAft>
                <a:spcPts val="0"/>
              </a:spcAft>
              <a:buClr>
                <a:srgbClr val="000000"/>
              </a:buClr>
              <a:buSzPts val="2700"/>
              <a:buFont typeface="Arial"/>
              <a:buNone/>
            </a:pPr>
            <a:r>
              <a:rPr b="0" i="0" lang="es-ES" sz="2700" u="none" cap="none" strike="noStrike">
                <a:solidFill>
                  <a:schemeClr val="dk1"/>
                </a:solidFill>
                <a:latin typeface="Inter Tight Medium"/>
                <a:ea typeface="Inter Tight Medium"/>
                <a:cs typeface="Inter Tight Medium"/>
                <a:sym typeface="Inter Tight Medium"/>
              </a:rPr>
              <a:t>„</a:t>
            </a:r>
            <a:endParaRPr b="0" i="0" sz="1400" u="none" cap="none" strike="noStrike">
              <a:solidFill>
                <a:schemeClr val="dk1"/>
              </a:solidFill>
              <a:latin typeface="Arial"/>
              <a:ea typeface="Arial"/>
              <a:cs typeface="Arial"/>
              <a:sym typeface="Arial"/>
            </a:endParaRPr>
          </a:p>
        </p:txBody>
      </p:sp>
      <p:pic>
        <p:nvPicPr>
          <p:cNvPr id="323" name="Google Shape;323;p51"/>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p:cSld name="CUSTOM_17">
    <p:bg>
      <p:bgPr>
        <a:solidFill>
          <a:srgbClr val="FFFFFF"/>
        </a:solidFill>
      </p:bgPr>
    </p:bg>
    <p:spTree>
      <p:nvGrpSpPr>
        <p:cNvPr id="324" name="Shape 324"/>
        <p:cNvGrpSpPr/>
        <p:nvPr/>
      </p:nvGrpSpPr>
      <p:grpSpPr>
        <a:xfrm>
          <a:off x="0" y="0"/>
          <a:ext cx="0" cy="0"/>
          <a:chOff x="0" y="0"/>
          <a:chExt cx="0" cy="0"/>
        </a:xfrm>
      </p:grpSpPr>
      <p:sp>
        <p:nvSpPr>
          <p:cNvPr id="325" name="Google Shape;325;p52"/>
          <p:cNvSpPr/>
          <p:nvPr/>
        </p:nvSpPr>
        <p:spPr>
          <a:xfrm>
            <a:off x="3302700" y="387450"/>
            <a:ext cx="5574300" cy="1350000"/>
          </a:xfrm>
          <a:prstGeom prst="roundRect">
            <a:avLst>
              <a:gd fmla="val 8206"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6" name="Google Shape;326;p52"/>
          <p:cNvSpPr txBox="1"/>
          <p:nvPr>
            <p:ph idx="1" type="subTitle"/>
          </p:nvPr>
        </p:nvSpPr>
        <p:spPr>
          <a:xfrm>
            <a:off x="3471377" y="722825"/>
            <a:ext cx="3965400" cy="950700"/>
          </a:xfrm>
          <a:prstGeom prst="rect">
            <a:avLst/>
          </a:prstGeom>
          <a:noFill/>
          <a:ln>
            <a:noFill/>
          </a:ln>
        </p:spPr>
        <p:txBody>
          <a:bodyPr anchorCtr="0" anchor="b" bIns="91425" lIns="91425" spcFirstLastPara="1" rIns="91425" wrap="square" tIns="91425">
            <a:noAutofit/>
          </a:bodyPr>
          <a:lstStyle>
            <a:lvl1pPr lvl="0" marR="0" algn="l">
              <a:lnSpc>
                <a:spcPct val="97142"/>
              </a:lnSpc>
              <a:spcBef>
                <a:spcPts val="0"/>
              </a:spcBef>
              <a:spcAft>
                <a:spcPts val="0"/>
              </a:spcAft>
              <a:buSzPts val="1800"/>
              <a:buNone/>
              <a:defRPr sz="2100">
                <a:solidFill>
                  <a:schemeClr val="dk1"/>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7" name="Google Shape;327;p52"/>
          <p:cNvSpPr/>
          <p:nvPr/>
        </p:nvSpPr>
        <p:spPr>
          <a:xfrm>
            <a:off x="3302700" y="1805697"/>
            <a:ext cx="5574300" cy="3076500"/>
          </a:xfrm>
          <a:prstGeom prst="roundRect">
            <a:avLst>
              <a:gd fmla="val 389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8" name="Google Shape;328;p52"/>
          <p:cNvSpPr txBox="1"/>
          <p:nvPr>
            <p:ph idx="2" type="subTitle"/>
          </p:nvPr>
        </p:nvSpPr>
        <p:spPr>
          <a:xfrm>
            <a:off x="3432775" y="3860400"/>
            <a:ext cx="5068200" cy="386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SzPts val="1800"/>
              <a:buNone/>
              <a:defRPr sz="900">
                <a:solidFill>
                  <a:schemeClr val="dk1"/>
                </a:solidFill>
                <a:latin typeface="Inter SemiBold"/>
                <a:ea typeface="Inter SemiBold"/>
                <a:cs typeface="Inter SemiBold"/>
                <a:sym typeface="Inter SemiBold"/>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29" name="Google Shape;329;p52"/>
          <p:cNvSpPr/>
          <p:nvPr>
            <p:ph idx="3" type="pic"/>
          </p:nvPr>
        </p:nvSpPr>
        <p:spPr>
          <a:xfrm>
            <a:off x="267700" y="407450"/>
            <a:ext cx="2952000" cy="4475100"/>
          </a:xfrm>
          <a:prstGeom prst="roundRect">
            <a:avLst>
              <a:gd fmla="val 5672" name="adj"/>
            </a:avLst>
          </a:prstGeom>
          <a:noFill/>
          <a:ln>
            <a:noFill/>
          </a:ln>
        </p:spPr>
      </p:sp>
      <p:sp>
        <p:nvSpPr>
          <p:cNvPr id="330" name="Google Shape;330;p52"/>
          <p:cNvSpPr txBox="1"/>
          <p:nvPr>
            <p:ph idx="4" type="subTitle"/>
          </p:nvPr>
        </p:nvSpPr>
        <p:spPr>
          <a:xfrm>
            <a:off x="3431425" y="1892375"/>
            <a:ext cx="5068200" cy="1850400"/>
          </a:xfrm>
          <a:prstGeom prst="rect">
            <a:avLst/>
          </a:prstGeom>
          <a:noFill/>
          <a:ln>
            <a:noFill/>
          </a:ln>
        </p:spPr>
        <p:txBody>
          <a:bodyPr anchorCtr="0" anchor="t" bIns="0" lIns="91425" spcFirstLastPara="1" rIns="0" wrap="square" tIns="91425">
            <a:noAutofit/>
          </a:bodyPr>
          <a:lstStyle>
            <a:lvl1pPr lvl="0" marR="0" algn="l">
              <a:lnSpc>
                <a:spcPct val="90000"/>
              </a:lnSpc>
              <a:spcBef>
                <a:spcPts val="0"/>
              </a:spcBef>
              <a:spcAft>
                <a:spcPts val="0"/>
              </a:spcAft>
              <a:buSzPts val="1800"/>
              <a:buNone/>
              <a:defRPr sz="2200">
                <a:solidFill>
                  <a:schemeClr val="dk1"/>
                </a:solidFill>
                <a:latin typeface="Inter Tight Medium"/>
                <a:ea typeface="Inter Tight Medium"/>
                <a:cs typeface="Inter Tight Medium"/>
                <a:sym typeface="Inter Tight Medium"/>
              </a:defRPr>
            </a:lvl1pPr>
            <a:lvl2pPr lvl="1" algn="l">
              <a:lnSpc>
                <a:spcPct val="90000"/>
              </a:lnSpc>
              <a:spcBef>
                <a:spcPts val="0"/>
              </a:spcBef>
              <a:spcAft>
                <a:spcPts val="0"/>
              </a:spcAft>
              <a:buClr>
                <a:schemeClr val="dk1"/>
              </a:buClr>
              <a:buSzPts val="1400"/>
              <a:buNone/>
              <a:defRPr>
                <a:solidFill>
                  <a:schemeClr val="dk1"/>
                </a:solidFill>
              </a:defRPr>
            </a:lvl2pPr>
            <a:lvl3pPr lvl="2" algn="l">
              <a:lnSpc>
                <a:spcPct val="90000"/>
              </a:lnSpc>
              <a:spcBef>
                <a:spcPts val="0"/>
              </a:spcBef>
              <a:spcAft>
                <a:spcPts val="0"/>
              </a:spcAft>
              <a:buClr>
                <a:schemeClr val="dk1"/>
              </a:buClr>
              <a:buSzPts val="1400"/>
              <a:buNone/>
              <a:defRPr>
                <a:solidFill>
                  <a:schemeClr val="dk1"/>
                </a:solidFill>
              </a:defRPr>
            </a:lvl3pPr>
            <a:lvl4pPr lvl="3" algn="l">
              <a:lnSpc>
                <a:spcPct val="90000"/>
              </a:lnSpc>
              <a:spcBef>
                <a:spcPts val="0"/>
              </a:spcBef>
              <a:spcAft>
                <a:spcPts val="0"/>
              </a:spcAft>
              <a:buClr>
                <a:schemeClr val="dk1"/>
              </a:buClr>
              <a:buSzPts val="1400"/>
              <a:buNone/>
              <a:defRPr>
                <a:solidFill>
                  <a:schemeClr val="dk1"/>
                </a:solidFill>
              </a:defRPr>
            </a:lvl4pPr>
            <a:lvl5pPr lvl="4" algn="l">
              <a:lnSpc>
                <a:spcPct val="90000"/>
              </a:lnSpc>
              <a:spcBef>
                <a:spcPts val="0"/>
              </a:spcBef>
              <a:spcAft>
                <a:spcPts val="0"/>
              </a:spcAft>
              <a:buClr>
                <a:schemeClr val="dk1"/>
              </a:buClr>
              <a:buSzPts val="1400"/>
              <a:buNone/>
              <a:defRPr>
                <a:solidFill>
                  <a:schemeClr val="dk1"/>
                </a:solidFill>
              </a:defRPr>
            </a:lvl5pPr>
            <a:lvl6pPr lvl="5" algn="l">
              <a:lnSpc>
                <a:spcPct val="90000"/>
              </a:lnSpc>
              <a:spcBef>
                <a:spcPts val="0"/>
              </a:spcBef>
              <a:spcAft>
                <a:spcPts val="0"/>
              </a:spcAft>
              <a:buClr>
                <a:schemeClr val="dk1"/>
              </a:buClr>
              <a:buSzPts val="1400"/>
              <a:buNone/>
              <a:defRPr>
                <a:solidFill>
                  <a:schemeClr val="dk1"/>
                </a:solidFill>
              </a:defRPr>
            </a:lvl6pPr>
            <a:lvl7pPr lvl="6" algn="l">
              <a:lnSpc>
                <a:spcPct val="90000"/>
              </a:lnSpc>
              <a:spcBef>
                <a:spcPts val="0"/>
              </a:spcBef>
              <a:spcAft>
                <a:spcPts val="0"/>
              </a:spcAft>
              <a:buClr>
                <a:schemeClr val="dk1"/>
              </a:buClr>
              <a:buSzPts val="1400"/>
              <a:buNone/>
              <a:defRPr>
                <a:solidFill>
                  <a:schemeClr val="dk1"/>
                </a:solidFill>
              </a:defRPr>
            </a:lvl7pPr>
            <a:lvl8pPr lvl="7" algn="l">
              <a:lnSpc>
                <a:spcPct val="90000"/>
              </a:lnSpc>
              <a:spcBef>
                <a:spcPts val="0"/>
              </a:spcBef>
              <a:spcAft>
                <a:spcPts val="0"/>
              </a:spcAft>
              <a:buClr>
                <a:schemeClr val="dk1"/>
              </a:buClr>
              <a:buSzPts val="1400"/>
              <a:buNone/>
              <a:defRPr>
                <a:solidFill>
                  <a:schemeClr val="dk1"/>
                </a:solidFill>
              </a:defRPr>
            </a:lvl8pPr>
            <a:lvl9pPr lvl="8" algn="l">
              <a:lnSpc>
                <a:spcPct val="90000"/>
              </a:lnSpc>
              <a:spcBef>
                <a:spcPts val="0"/>
              </a:spcBef>
              <a:spcAft>
                <a:spcPts val="0"/>
              </a:spcAft>
              <a:buClr>
                <a:schemeClr val="dk1"/>
              </a:buClr>
              <a:buSzPts val="1400"/>
              <a:buNone/>
              <a:defRPr>
                <a:solidFill>
                  <a:schemeClr val="dk1"/>
                </a:solidFill>
              </a:defRPr>
            </a:lvl9pPr>
          </a:lstStyle>
          <a:p/>
        </p:txBody>
      </p:sp>
      <p:pic>
        <p:nvPicPr>
          <p:cNvPr id="331" name="Google Shape;331;p52"/>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arge Image Marigold">
  <p:cSld name="CUSTOM_17_1">
    <p:bg>
      <p:bgPr>
        <a:solidFill>
          <a:srgbClr val="FFFFFF"/>
        </a:solidFill>
      </p:bgPr>
    </p:bg>
    <p:spTree>
      <p:nvGrpSpPr>
        <p:cNvPr id="332" name="Shape 332"/>
        <p:cNvGrpSpPr/>
        <p:nvPr/>
      </p:nvGrpSpPr>
      <p:grpSpPr>
        <a:xfrm>
          <a:off x="0" y="0"/>
          <a:ext cx="0" cy="0"/>
          <a:chOff x="0" y="0"/>
          <a:chExt cx="0" cy="0"/>
        </a:xfrm>
      </p:grpSpPr>
      <p:sp>
        <p:nvSpPr>
          <p:cNvPr id="333" name="Google Shape;333;p53"/>
          <p:cNvSpPr/>
          <p:nvPr/>
        </p:nvSpPr>
        <p:spPr>
          <a:xfrm>
            <a:off x="3302700" y="387450"/>
            <a:ext cx="5574300" cy="1350000"/>
          </a:xfrm>
          <a:prstGeom prst="roundRect">
            <a:avLst>
              <a:gd fmla="val 8206" name="adj"/>
            </a:avLst>
          </a:prstGeom>
          <a:solidFill>
            <a:srgbClr val="FFEAC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4" name="Google Shape;334;p53"/>
          <p:cNvSpPr txBox="1"/>
          <p:nvPr>
            <p:ph idx="1" type="subTitle"/>
          </p:nvPr>
        </p:nvSpPr>
        <p:spPr>
          <a:xfrm>
            <a:off x="3471377" y="722825"/>
            <a:ext cx="3965400" cy="950700"/>
          </a:xfrm>
          <a:prstGeom prst="rect">
            <a:avLst/>
          </a:prstGeom>
          <a:noFill/>
          <a:ln>
            <a:noFill/>
          </a:ln>
        </p:spPr>
        <p:txBody>
          <a:bodyPr anchorCtr="0" anchor="b" bIns="91425" lIns="91425" spcFirstLastPara="1" rIns="91425" wrap="square" tIns="91425">
            <a:noAutofit/>
          </a:bodyPr>
          <a:lstStyle>
            <a:lvl1pPr lvl="0" marR="0" algn="l">
              <a:lnSpc>
                <a:spcPct val="97142"/>
              </a:lnSpc>
              <a:spcBef>
                <a:spcPts val="0"/>
              </a:spcBef>
              <a:spcAft>
                <a:spcPts val="0"/>
              </a:spcAft>
              <a:buSzPts val="1800"/>
              <a:buNone/>
              <a:defRPr sz="2100">
                <a:solidFill>
                  <a:srgbClr val="09282A"/>
                </a:solidFill>
                <a:latin typeface="Inter Tight SemiBold"/>
                <a:ea typeface="Inter Tight SemiBold"/>
                <a:cs typeface="Inter Tight SemiBold"/>
                <a:sym typeface="Inter Tight SemiBold"/>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35" name="Google Shape;335;p53"/>
          <p:cNvSpPr/>
          <p:nvPr/>
        </p:nvSpPr>
        <p:spPr>
          <a:xfrm>
            <a:off x="3302700" y="1805697"/>
            <a:ext cx="5574300" cy="3076500"/>
          </a:xfrm>
          <a:prstGeom prst="roundRect">
            <a:avLst>
              <a:gd fmla="val 389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6" name="Google Shape;336;p53"/>
          <p:cNvSpPr txBox="1"/>
          <p:nvPr>
            <p:ph idx="2" type="subTitle"/>
          </p:nvPr>
        </p:nvSpPr>
        <p:spPr>
          <a:xfrm>
            <a:off x="3432775" y="3860400"/>
            <a:ext cx="5068200" cy="386700"/>
          </a:xfrm>
          <a:prstGeom prst="rect">
            <a:avLst/>
          </a:prstGeom>
          <a:noFill/>
          <a:ln>
            <a:noFill/>
          </a:ln>
        </p:spPr>
        <p:txBody>
          <a:bodyPr anchorCtr="0" anchor="t" bIns="91425" lIns="91425" spcFirstLastPara="1" rIns="91425" wrap="square" tIns="91425">
            <a:noAutofit/>
          </a:bodyPr>
          <a:lstStyle>
            <a:lvl1pPr lvl="0" marR="0" algn="l">
              <a:lnSpc>
                <a:spcPct val="92111"/>
              </a:lnSpc>
              <a:spcBef>
                <a:spcPts val="0"/>
              </a:spcBef>
              <a:spcAft>
                <a:spcPts val="0"/>
              </a:spcAft>
              <a:buSzPts val="1800"/>
              <a:buNone/>
              <a:defRPr sz="900">
                <a:solidFill>
                  <a:srgbClr val="09282A"/>
                </a:solidFill>
                <a:latin typeface="Inter SemiBold"/>
                <a:ea typeface="Inter SemiBold"/>
                <a:cs typeface="Inter SemiBold"/>
                <a:sym typeface="Inter SemiBold"/>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37" name="Google Shape;337;p53"/>
          <p:cNvSpPr/>
          <p:nvPr>
            <p:ph idx="3" type="pic"/>
          </p:nvPr>
        </p:nvSpPr>
        <p:spPr>
          <a:xfrm>
            <a:off x="267700" y="407450"/>
            <a:ext cx="2952000" cy="4475100"/>
          </a:xfrm>
          <a:prstGeom prst="roundRect">
            <a:avLst>
              <a:gd fmla="val 5672" name="adj"/>
            </a:avLst>
          </a:prstGeom>
          <a:noFill/>
          <a:ln>
            <a:noFill/>
          </a:ln>
        </p:spPr>
      </p:sp>
      <p:sp>
        <p:nvSpPr>
          <p:cNvPr id="338" name="Google Shape;338;p53"/>
          <p:cNvSpPr txBox="1"/>
          <p:nvPr>
            <p:ph idx="4" type="subTitle"/>
          </p:nvPr>
        </p:nvSpPr>
        <p:spPr>
          <a:xfrm>
            <a:off x="3431425" y="1892375"/>
            <a:ext cx="5068200" cy="1850400"/>
          </a:xfrm>
          <a:prstGeom prst="rect">
            <a:avLst/>
          </a:prstGeom>
          <a:noFill/>
          <a:ln>
            <a:noFill/>
          </a:ln>
        </p:spPr>
        <p:txBody>
          <a:bodyPr anchorCtr="0" anchor="t" bIns="0" lIns="91425" spcFirstLastPara="1" rIns="0" wrap="square" tIns="91425">
            <a:noAutofit/>
          </a:bodyPr>
          <a:lstStyle>
            <a:lvl1pPr lvl="0" marR="0" algn="l">
              <a:lnSpc>
                <a:spcPct val="90000"/>
              </a:lnSpc>
              <a:spcBef>
                <a:spcPts val="0"/>
              </a:spcBef>
              <a:spcAft>
                <a:spcPts val="0"/>
              </a:spcAft>
              <a:buSzPts val="1800"/>
              <a:buNone/>
              <a:defRPr sz="2200">
                <a:solidFill>
                  <a:srgbClr val="09282A"/>
                </a:solidFill>
                <a:latin typeface="Inter Tight Medium"/>
                <a:ea typeface="Inter Tight Medium"/>
                <a:cs typeface="Inter Tight Medium"/>
                <a:sym typeface="Inter Tight Medium"/>
              </a:defRPr>
            </a:lvl1pPr>
            <a:lvl2pPr lvl="1" algn="l">
              <a:lnSpc>
                <a:spcPct val="90000"/>
              </a:lnSpc>
              <a:spcBef>
                <a:spcPts val="0"/>
              </a:spcBef>
              <a:spcAft>
                <a:spcPts val="0"/>
              </a:spcAft>
              <a:buClr>
                <a:srgbClr val="09282A"/>
              </a:buClr>
              <a:buSzPts val="1400"/>
              <a:buNone/>
              <a:defRPr>
                <a:solidFill>
                  <a:srgbClr val="09282A"/>
                </a:solidFill>
              </a:defRPr>
            </a:lvl2pPr>
            <a:lvl3pPr lvl="2" algn="l">
              <a:lnSpc>
                <a:spcPct val="90000"/>
              </a:lnSpc>
              <a:spcBef>
                <a:spcPts val="0"/>
              </a:spcBef>
              <a:spcAft>
                <a:spcPts val="0"/>
              </a:spcAft>
              <a:buClr>
                <a:srgbClr val="09282A"/>
              </a:buClr>
              <a:buSzPts val="1400"/>
              <a:buNone/>
              <a:defRPr>
                <a:solidFill>
                  <a:srgbClr val="09282A"/>
                </a:solidFill>
              </a:defRPr>
            </a:lvl3pPr>
            <a:lvl4pPr lvl="3" algn="l">
              <a:lnSpc>
                <a:spcPct val="90000"/>
              </a:lnSpc>
              <a:spcBef>
                <a:spcPts val="0"/>
              </a:spcBef>
              <a:spcAft>
                <a:spcPts val="0"/>
              </a:spcAft>
              <a:buClr>
                <a:srgbClr val="09282A"/>
              </a:buClr>
              <a:buSzPts val="1400"/>
              <a:buNone/>
              <a:defRPr>
                <a:solidFill>
                  <a:srgbClr val="09282A"/>
                </a:solidFill>
              </a:defRPr>
            </a:lvl4pPr>
            <a:lvl5pPr lvl="4" algn="l">
              <a:lnSpc>
                <a:spcPct val="90000"/>
              </a:lnSpc>
              <a:spcBef>
                <a:spcPts val="0"/>
              </a:spcBef>
              <a:spcAft>
                <a:spcPts val="0"/>
              </a:spcAft>
              <a:buClr>
                <a:srgbClr val="09282A"/>
              </a:buClr>
              <a:buSzPts val="1400"/>
              <a:buNone/>
              <a:defRPr>
                <a:solidFill>
                  <a:srgbClr val="09282A"/>
                </a:solidFill>
              </a:defRPr>
            </a:lvl5pPr>
            <a:lvl6pPr lvl="5" algn="l">
              <a:lnSpc>
                <a:spcPct val="90000"/>
              </a:lnSpc>
              <a:spcBef>
                <a:spcPts val="0"/>
              </a:spcBef>
              <a:spcAft>
                <a:spcPts val="0"/>
              </a:spcAft>
              <a:buClr>
                <a:srgbClr val="09282A"/>
              </a:buClr>
              <a:buSzPts val="1400"/>
              <a:buNone/>
              <a:defRPr>
                <a:solidFill>
                  <a:srgbClr val="09282A"/>
                </a:solidFill>
              </a:defRPr>
            </a:lvl6pPr>
            <a:lvl7pPr lvl="6" algn="l">
              <a:lnSpc>
                <a:spcPct val="90000"/>
              </a:lnSpc>
              <a:spcBef>
                <a:spcPts val="0"/>
              </a:spcBef>
              <a:spcAft>
                <a:spcPts val="0"/>
              </a:spcAft>
              <a:buClr>
                <a:srgbClr val="09282A"/>
              </a:buClr>
              <a:buSzPts val="1400"/>
              <a:buNone/>
              <a:defRPr>
                <a:solidFill>
                  <a:srgbClr val="09282A"/>
                </a:solidFill>
              </a:defRPr>
            </a:lvl7pPr>
            <a:lvl8pPr lvl="7" algn="l">
              <a:lnSpc>
                <a:spcPct val="90000"/>
              </a:lnSpc>
              <a:spcBef>
                <a:spcPts val="0"/>
              </a:spcBef>
              <a:spcAft>
                <a:spcPts val="0"/>
              </a:spcAft>
              <a:buClr>
                <a:srgbClr val="09282A"/>
              </a:buClr>
              <a:buSzPts val="1400"/>
              <a:buNone/>
              <a:defRPr>
                <a:solidFill>
                  <a:srgbClr val="09282A"/>
                </a:solidFill>
              </a:defRPr>
            </a:lvl8pPr>
            <a:lvl9pPr lvl="8" algn="l">
              <a:lnSpc>
                <a:spcPct val="90000"/>
              </a:lnSpc>
              <a:spcBef>
                <a:spcPts val="0"/>
              </a:spcBef>
              <a:spcAft>
                <a:spcPts val="0"/>
              </a:spcAft>
              <a:buClr>
                <a:srgbClr val="09282A"/>
              </a:buClr>
              <a:buSzPts val="1400"/>
              <a:buNone/>
              <a:defRPr>
                <a:solidFill>
                  <a:srgbClr val="09282A"/>
                </a:solidFill>
              </a:defRPr>
            </a:lvl9pPr>
          </a:lstStyle>
          <a:p/>
        </p:txBody>
      </p:sp>
      <p:pic>
        <p:nvPicPr>
          <p:cNvPr id="339" name="Google Shape;339;p5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p:cSld name="CUSTOM_18">
    <p:bg>
      <p:bgPr>
        <a:blipFill>
          <a:blip r:embed="rId2">
            <a:alphaModFix/>
          </a:blip>
          <a:stretch>
            <a:fillRect/>
          </a:stretch>
        </a:blipFill>
      </p:bgPr>
    </p:bg>
    <p:spTree>
      <p:nvGrpSpPr>
        <p:cNvPr id="340" name="Shape 340"/>
        <p:cNvGrpSpPr/>
        <p:nvPr/>
      </p:nvGrpSpPr>
      <p:grpSpPr>
        <a:xfrm>
          <a:off x="0" y="0"/>
          <a:ext cx="0" cy="0"/>
          <a:chOff x="0" y="0"/>
          <a:chExt cx="0" cy="0"/>
        </a:xfrm>
      </p:grpSpPr>
      <p:sp>
        <p:nvSpPr>
          <p:cNvPr id="341" name="Google Shape;341;p54"/>
          <p:cNvSpPr/>
          <p:nvPr/>
        </p:nvSpPr>
        <p:spPr>
          <a:xfrm>
            <a:off x="0" y="0"/>
            <a:ext cx="9144000" cy="5143500"/>
          </a:xfrm>
          <a:prstGeom prst="rect">
            <a:avLst/>
          </a:prstGeom>
          <a:solidFill>
            <a:srgbClr val="000000">
              <a:alpha val="31372"/>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4"/>
          <p:cNvSpPr txBox="1"/>
          <p:nvPr>
            <p:ph type="title"/>
          </p:nvPr>
        </p:nvSpPr>
        <p:spPr>
          <a:xfrm>
            <a:off x="1808700" y="1412700"/>
            <a:ext cx="5526600" cy="2318100"/>
          </a:xfrm>
          <a:prstGeom prst="rect">
            <a:avLst/>
          </a:prstGeom>
          <a:noFill/>
          <a:ln>
            <a:noFill/>
          </a:ln>
        </p:spPr>
        <p:txBody>
          <a:bodyPr anchorCtr="0" anchor="ctr" bIns="0" lIns="0" spcFirstLastPara="1" rIns="0" wrap="square" tIns="0">
            <a:noAutofit/>
          </a:bodyPr>
          <a:lstStyle>
            <a:lvl1pPr lvl="0" marR="0" algn="ctr">
              <a:lnSpc>
                <a:spcPct val="35062"/>
              </a:lnSpc>
              <a:spcBef>
                <a:spcPts val="0"/>
              </a:spcBef>
              <a:spcAft>
                <a:spcPts val="0"/>
              </a:spcAft>
              <a:buClr>
                <a:srgbClr val="DCD0D6"/>
              </a:buClr>
              <a:buSzPts val="12000"/>
              <a:buFont typeface="Arial"/>
              <a:buNone/>
              <a:defRPr sz="12000">
                <a:solidFill>
                  <a:schemeClr val="lt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p:cSld name="CUSTOM_19">
    <p:bg>
      <p:bgPr>
        <a:solidFill>
          <a:schemeClr val="lt2"/>
        </a:solidFill>
      </p:bgPr>
    </p:bg>
    <p:spTree>
      <p:nvGrpSpPr>
        <p:cNvPr id="343" name="Shape 343"/>
        <p:cNvGrpSpPr/>
        <p:nvPr/>
      </p:nvGrpSpPr>
      <p:grpSpPr>
        <a:xfrm>
          <a:off x="0" y="0"/>
          <a:ext cx="0" cy="0"/>
          <a:chOff x="0" y="0"/>
          <a:chExt cx="0" cy="0"/>
        </a:xfrm>
      </p:grpSpPr>
      <p:sp>
        <p:nvSpPr>
          <p:cNvPr id="344" name="Google Shape;344;p55"/>
          <p:cNvSpPr txBox="1"/>
          <p:nvPr>
            <p:ph type="title"/>
          </p:nvPr>
        </p:nvSpPr>
        <p:spPr>
          <a:xfrm>
            <a:off x="184575" y="435475"/>
            <a:ext cx="8196000" cy="42345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5" name="Google Shape;345;p55"/>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Light">
  <p:cSld name="CUSTOM_19_1">
    <p:bg>
      <p:bgPr>
        <a:solidFill>
          <a:schemeClr val="accent2"/>
        </a:solidFill>
      </p:bgPr>
    </p:bg>
    <p:spTree>
      <p:nvGrpSpPr>
        <p:cNvPr id="346" name="Shape 346"/>
        <p:cNvGrpSpPr/>
        <p:nvPr/>
      </p:nvGrpSpPr>
      <p:grpSpPr>
        <a:xfrm>
          <a:off x="0" y="0"/>
          <a:ext cx="0" cy="0"/>
          <a:chOff x="0" y="0"/>
          <a:chExt cx="0" cy="0"/>
        </a:xfrm>
      </p:grpSpPr>
      <p:sp>
        <p:nvSpPr>
          <p:cNvPr id="347" name="Google Shape;347;p56"/>
          <p:cNvSpPr txBox="1"/>
          <p:nvPr>
            <p:ph type="title"/>
          </p:nvPr>
        </p:nvSpPr>
        <p:spPr>
          <a:xfrm>
            <a:off x="184575" y="435475"/>
            <a:ext cx="8196000" cy="42345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320F3D"/>
              </a:buClr>
              <a:buSzPts val="9000"/>
              <a:buFont typeface="Arial"/>
              <a:buNone/>
              <a:defRPr sz="7200">
                <a:solidFill>
                  <a:schemeClr val="dk1"/>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48" name="Google Shape;348;p5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ld Message Forest">
  <p:cSld name="CUSTOM_19_1_1">
    <p:bg>
      <p:bgPr>
        <a:solidFill>
          <a:srgbClr val="FFAA31"/>
        </a:solidFill>
      </p:bgPr>
    </p:bg>
    <p:spTree>
      <p:nvGrpSpPr>
        <p:cNvPr id="349" name="Shape 349"/>
        <p:cNvGrpSpPr/>
        <p:nvPr/>
      </p:nvGrpSpPr>
      <p:grpSpPr>
        <a:xfrm>
          <a:off x="0" y="0"/>
          <a:ext cx="0" cy="0"/>
          <a:chOff x="0" y="0"/>
          <a:chExt cx="0" cy="0"/>
        </a:xfrm>
      </p:grpSpPr>
      <p:sp>
        <p:nvSpPr>
          <p:cNvPr id="350" name="Google Shape;350;p57"/>
          <p:cNvSpPr txBox="1"/>
          <p:nvPr>
            <p:ph type="title"/>
          </p:nvPr>
        </p:nvSpPr>
        <p:spPr>
          <a:xfrm>
            <a:off x="184575" y="435475"/>
            <a:ext cx="8196000" cy="4234500"/>
          </a:xfrm>
          <a:prstGeom prst="rect">
            <a:avLst/>
          </a:prstGeom>
          <a:noFill/>
          <a:ln>
            <a:noFill/>
          </a:ln>
        </p:spPr>
        <p:txBody>
          <a:bodyPr anchorCtr="0" anchor="t" bIns="91425" lIns="91425" spcFirstLastPara="1" rIns="91425" wrap="square" tIns="91425">
            <a:noAutofit/>
          </a:bodyPr>
          <a:lstStyle>
            <a:lvl1pPr lvl="0" marR="0" algn="l">
              <a:lnSpc>
                <a:spcPct val="85000"/>
              </a:lnSpc>
              <a:spcBef>
                <a:spcPts val="0"/>
              </a:spcBef>
              <a:spcAft>
                <a:spcPts val="0"/>
              </a:spcAft>
              <a:buClr>
                <a:srgbClr val="320F3D"/>
              </a:buClr>
              <a:buSzPts val="9000"/>
              <a:buFont typeface="Arial"/>
              <a:buNone/>
              <a:defRPr sz="7200">
                <a:solidFill>
                  <a:srgbClr val="09282A"/>
                </a:solidFill>
                <a:latin typeface="Inter Tight SemiBold"/>
                <a:ea typeface="Inter Tight SemiBold"/>
                <a:cs typeface="Inter Tight SemiBold"/>
                <a:sym typeface="Inter Tight SemiBold"/>
              </a:defRPr>
            </a:lvl1pPr>
            <a:lvl2pPr lvl="1" algn="ctr">
              <a:lnSpc>
                <a:spcPct val="85000"/>
              </a:lnSpc>
              <a:spcBef>
                <a:spcPts val="0"/>
              </a:spcBef>
              <a:spcAft>
                <a:spcPts val="0"/>
              </a:spcAft>
              <a:buSzPts val="2800"/>
              <a:buNone/>
              <a:defRPr/>
            </a:lvl2pPr>
            <a:lvl3pPr lvl="2" algn="ctr">
              <a:lnSpc>
                <a:spcPct val="85000"/>
              </a:lnSpc>
              <a:spcBef>
                <a:spcPts val="0"/>
              </a:spcBef>
              <a:spcAft>
                <a:spcPts val="0"/>
              </a:spcAft>
              <a:buSzPts val="2800"/>
              <a:buNone/>
              <a:defRPr/>
            </a:lvl3pPr>
            <a:lvl4pPr lvl="3" algn="ctr">
              <a:lnSpc>
                <a:spcPct val="85000"/>
              </a:lnSpc>
              <a:spcBef>
                <a:spcPts val="0"/>
              </a:spcBef>
              <a:spcAft>
                <a:spcPts val="0"/>
              </a:spcAft>
              <a:buSzPts val="2800"/>
              <a:buNone/>
              <a:defRPr/>
            </a:lvl4pPr>
            <a:lvl5pPr lvl="4" algn="ctr">
              <a:lnSpc>
                <a:spcPct val="85000"/>
              </a:lnSpc>
              <a:spcBef>
                <a:spcPts val="0"/>
              </a:spcBef>
              <a:spcAft>
                <a:spcPts val="0"/>
              </a:spcAft>
              <a:buSzPts val="2800"/>
              <a:buNone/>
              <a:defRPr/>
            </a:lvl5pPr>
            <a:lvl6pPr lvl="5" algn="ctr">
              <a:lnSpc>
                <a:spcPct val="85000"/>
              </a:lnSpc>
              <a:spcBef>
                <a:spcPts val="0"/>
              </a:spcBef>
              <a:spcAft>
                <a:spcPts val="0"/>
              </a:spcAft>
              <a:buSzPts val="2800"/>
              <a:buNone/>
              <a:defRPr/>
            </a:lvl6pPr>
            <a:lvl7pPr lvl="6" algn="ctr">
              <a:lnSpc>
                <a:spcPct val="85000"/>
              </a:lnSpc>
              <a:spcBef>
                <a:spcPts val="0"/>
              </a:spcBef>
              <a:spcAft>
                <a:spcPts val="0"/>
              </a:spcAft>
              <a:buSzPts val="2800"/>
              <a:buNone/>
              <a:defRPr/>
            </a:lvl7pPr>
            <a:lvl8pPr lvl="7" algn="ctr">
              <a:lnSpc>
                <a:spcPct val="85000"/>
              </a:lnSpc>
              <a:spcBef>
                <a:spcPts val="0"/>
              </a:spcBef>
              <a:spcAft>
                <a:spcPts val="0"/>
              </a:spcAft>
              <a:buSzPts val="2800"/>
              <a:buNone/>
              <a:defRPr/>
            </a:lvl8pPr>
            <a:lvl9pPr lvl="8" algn="ctr">
              <a:lnSpc>
                <a:spcPct val="85000"/>
              </a:lnSpc>
              <a:spcBef>
                <a:spcPts val="0"/>
              </a:spcBef>
              <a:spcAft>
                <a:spcPts val="0"/>
              </a:spcAft>
              <a:buSzPts val="2800"/>
              <a:buNone/>
              <a:defRPr/>
            </a:lvl9pPr>
          </a:lstStyle>
          <a:p/>
        </p:txBody>
      </p:sp>
      <p:pic>
        <p:nvPicPr>
          <p:cNvPr id="351" name="Google Shape;351;p5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p:cSld name="CUSTOM_20">
    <p:bg>
      <p:bgPr>
        <a:blipFill>
          <a:blip r:embed="rId2">
            <a:alphaModFix/>
          </a:blip>
          <a:stretch>
            <a:fillRect/>
          </a:stretch>
        </a:blipFill>
      </p:bgPr>
    </p:bg>
    <p:spTree>
      <p:nvGrpSpPr>
        <p:cNvPr id="352" name="Shape 352"/>
        <p:cNvGrpSpPr/>
        <p:nvPr/>
      </p:nvGrpSpPr>
      <p:grpSpPr>
        <a:xfrm>
          <a:off x="0" y="0"/>
          <a:ext cx="0" cy="0"/>
          <a:chOff x="0" y="0"/>
          <a:chExt cx="0" cy="0"/>
        </a:xfrm>
      </p:grpSpPr>
      <p:sp>
        <p:nvSpPr>
          <p:cNvPr id="353" name="Google Shape;353;p58"/>
          <p:cNvSpPr txBox="1"/>
          <p:nvPr>
            <p:ph type="title"/>
          </p:nvPr>
        </p:nvSpPr>
        <p:spPr>
          <a:xfrm>
            <a:off x="973650" y="1774800"/>
            <a:ext cx="7196700" cy="1593900"/>
          </a:xfrm>
          <a:prstGeom prst="rect">
            <a:avLst/>
          </a:prstGeom>
          <a:noFill/>
          <a:ln>
            <a:noFill/>
          </a:ln>
        </p:spPr>
        <p:txBody>
          <a:bodyPr anchorCtr="0" anchor="b" bIns="91425" lIns="91425" spcFirstLastPara="1" rIns="91425" wrap="square" tIns="91425">
            <a:noAutofit/>
          </a:bodyPr>
          <a:lstStyle>
            <a:lvl1pPr lvl="0" marR="0" algn="ctr">
              <a:lnSpc>
                <a:spcPct val="28050"/>
              </a:lnSpc>
              <a:spcBef>
                <a:spcPts val="0"/>
              </a:spcBef>
              <a:spcAft>
                <a:spcPts val="0"/>
              </a:spcAft>
              <a:buClr>
                <a:srgbClr val="320F3D"/>
              </a:buClr>
              <a:buSzPts val="15000"/>
              <a:buFont typeface="Arial"/>
              <a:buNone/>
              <a:defRPr sz="15000">
                <a:solidFill>
                  <a:schemeClr val="dk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54" name="Google Shape;354;p58"/>
          <p:cNvSpPr txBox="1"/>
          <p:nvPr>
            <p:ph idx="1" type="subTitle"/>
          </p:nvPr>
        </p:nvSpPr>
        <p:spPr>
          <a:xfrm>
            <a:off x="2037900" y="3406602"/>
            <a:ext cx="5068200" cy="713100"/>
          </a:xfrm>
          <a:prstGeom prst="rect">
            <a:avLst/>
          </a:prstGeom>
          <a:noFill/>
          <a:ln>
            <a:noFill/>
          </a:ln>
        </p:spPr>
        <p:txBody>
          <a:bodyPr anchorCtr="0" anchor="t" bIns="91425" lIns="91425" spcFirstLastPara="1" rIns="91425" wrap="square" tIns="91425">
            <a:noAutofit/>
          </a:bodyPr>
          <a:lstStyle>
            <a:lvl1pPr lv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355" name="Google Shape;355;p58"/>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ta Highlight Forest">
  <p:cSld name="CUSTOM_20_1">
    <p:bg>
      <p:bgPr>
        <a:blipFill>
          <a:blip r:embed="rId2">
            <a:alphaModFix/>
          </a:blip>
          <a:stretch>
            <a:fillRect/>
          </a:stretch>
        </a:blipFill>
      </p:bgPr>
    </p:bg>
    <p:spTree>
      <p:nvGrpSpPr>
        <p:cNvPr id="356" name="Shape 356"/>
        <p:cNvGrpSpPr/>
        <p:nvPr/>
      </p:nvGrpSpPr>
      <p:grpSpPr>
        <a:xfrm>
          <a:off x="0" y="0"/>
          <a:ext cx="0" cy="0"/>
          <a:chOff x="0" y="0"/>
          <a:chExt cx="0" cy="0"/>
        </a:xfrm>
      </p:grpSpPr>
      <p:sp>
        <p:nvSpPr>
          <p:cNvPr id="357" name="Google Shape;357;p59"/>
          <p:cNvSpPr txBox="1"/>
          <p:nvPr>
            <p:ph type="title"/>
          </p:nvPr>
        </p:nvSpPr>
        <p:spPr>
          <a:xfrm>
            <a:off x="973650" y="1774800"/>
            <a:ext cx="7196700" cy="1593900"/>
          </a:xfrm>
          <a:prstGeom prst="rect">
            <a:avLst/>
          </a:prstGeom>
          <a:noFill/>
          <a:ln>
            <a:noFill/>
          </a:ln>
        </p:spPr>
        <p:txBody>
          <a:bodyPr anchorCtr="0" anchor="b" bIns="91425" lIns="91425" spcFirstLastPara="1" rIns="91425" wrap="square" tIns="91425">
            <a:noAutofit/>
          </a:bodyPr>
          <a:lstStyle>
            <a:lvl1pPr lvl="0" marR="0" algn="ctr">
              <a:lnSpc>
                <a:spcPct val="28050"/>
              </a:lnSpc>
              <a:spcBef>
                <a:spcPts val="0"/>
              </a:spcBef>
              <a:spcAft>
                <a:spcPts val="0"/>
              </a:spcAft>
              <a:buClr>
                <a:srgbClr val="320F3D"/>
              </a:buClr>
              <a:buSzPts val="15000"/>
              <a:buFont typeface="Arial"/>
              <a:buNone/>
              <a:defRPr sz="15000">
                <a:solidFill>
                  <a:srgbClr val="09282A"/>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358" name="Google Shape;358;p59"/>
          <p:cNvSpPr txBox="1"/>
          <p:nvPr>
            <p:ph idx="1" type="subTitle"/>
          </p:nvPr>
        </p:nvSpPr>
        <p:spPr>
          <a:xfrm>
            <a:off x="2037900" y="3406602"/>
            <a:ext cx="5068200" cy="713100"/>
          </a:xfrm>
          <a:prstGeom prst="rect">
            <a:avLst/>
          </a:prstGeom>
          <a:noFill/>
          <a:ln>
            <a:noFill/>
          </a:ln>
        </p:spPr>
        <p:txBody>
          <a:bodyPr anchorCtr="0" anchor="t" bIns="91425" lIns="91425" spcFirstLastPara="1" rIns="91425" wrap="square" tIns="91425">
            <a:noAutofit/>
          </a:bodyPr>
          <a:lstStyle>
            <a:lvl1pPr lvl="0" marR="0" algn="ctr">
              <a:lnSpc>
                <a:spcPct val="97142"/>
              </a:lnSpc>
              <a:spcBef>
                <a:spcPts val="0"/>
              </a:spcBef>
              <a:spcAft>
                <a:spcPts val="0"/>
              </a:spcAft>
              <a:buClr>
                <a:srgbClr val="F8EFFB"/>
              </a:buClr>
              <a:buSzPts val="2100"/>
              <a:buFont typeface="Arial"/>
              <a:buNone/>
              <a:defRPr b="1" sz="2100">
                <a:solidFill>
                  <a:srgbClr val="F8EFFB"/>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pic>
        <p:nvPicPr>
          <p:cNvPr id="359" name="Google Shape;359;p59"/>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Autumn">
  <p:cSld name="CUSTOM_2_3">
    <p:bg>
      <p:bgPr>
        <a:blipFill>
          <a:blip r:embed="rId2">
            <a:alphaModFix/>
          </a:blip>
          <a:stretch>
            <a:fillRect/>
          </a:stretch>
        </a:blipFill>
      </p:bgPr>
    </p:bg>
    <p:spTree>
      <p:nvGrpSpPr>
        <p:cNvPr id="27" name="Shape 27"/>
        <p:cNvGrpSpPr/>
        <p:nvPr/>
      </p:nvGrpSpPr>
      <p:grpSpPr>
        <a:xfrm>
          <a:off x="0" y="0"/>
          <a:ext cx="0" cy="0"/>
          <a:chOff x="0" y="0"/>
          <a:chExt cx="0" cy="0"/>
        </a:xfrm>
      </p:grpSpPr>
      <p:pic>
        <p:nvPicPr>
          <p:cNvPr id="28" name="Google Shape;28;p24" title="Vector.png"/>
          <p:cNvPicPr preferRelativeResize="0"/>
          <p:nvPr/>
        </p:nvPicPr>
        <p:blipFill rotWithShape="1">
          <a:blip r:embed="rId3">
            <a:alphaModFix/>
          </a:blip>
          <a:srcRect b="0" l="0" r="0" t="0"/>
          <a:stretch/>
        </p:blipFill>
        <p:spPr>
          <a:xfrm>
            <a:off x="7905379" y="4682618"/>
            <a:ext cx="972701" cy="185950"/>
          </a:xfrm>
          <a:prstGeom prst="rect">
            <a:avLst/>
          </a:prstGeom>
          <a:noFill/>
          <a:ln>
            <a:noFill/>
          </a:ln>
        </p:spPr>
      </p:pic>
      <p:sp>
        <p:nvSpPr>
          <p:cNvPr id="29" name="Google Shape;29;p24"/>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0" name="Google Shape;30;p24"/>
          <p:cNvSpPr/>
          <p:nvPr>
            <p:ph idx="2" type="pic"/>
          </p:nvPr>
        </p:nvSpPr>
        <p:spPr>
          <a:xfrm>
            <a:off x="249040" y="4655926"/>
            <a:ext cx="267600" cy="267600"/>
          </a:xfrm>
          <a:prstGeom prst="ellipse">
            <a:avLst/>
          </a:prstGeom>
          <a:noFill/>
          <a:ln>
            <a:noFill/>
          </a:ln>
        </p:spPr>
      </p:sp>
      <p:sp>
        <p:nvSpPr>
          <p:cNvPr id="31" name="Google Shape;31;p24"/>
          <p:cNvSpPr/>
          <p:nvPr>
            <p:ph idx="3" type="pic"/>
          </p:nvPr>
        </p:nvSpPr>
        <p:spPr>
          <a:xfrm>
            <a:off x="445815" y="4658576"/>
            <a:ext cx="267600" cy="267600"/>
          </a:xfrm>
          <a:prstGeom prst="ellipse">
            <a:avLst/>
          </a:prstGeom>
          <a:noFill/>
          <a:ln>
            <a:noFill/>
          </a:ln>
        </p:spPr>
      </p:sp>
      <p:sp>
        <p:nvSpPr>
          <p:cNvPr id="32" name="Google Shape;32;p24"/>
          <p:cNvSpPr/>
          <p:nvPr>
            <p:ph idx="4" type="pic"/>
          </p:nvPr>
        </p:nvSpPr>
        <p:spPr>
          <a:xfrm>
            <a:off x="640915" y="4658576"/>
            <a:ext cx="267600" cy="267600"/>
          </a:xfrm>
          <a:prstGeom prst="ellipse">
            <a:avLst/>
          </a:prstGeom>
          <a:noFill/>
          <a:ln>
            <a:noFill/>
          </a:ln>
        </p:spPr>
      </p:sp>
      <p:sp>
        <p:nvSpPr>
          <p:cNvPr id="33" name="Google Shape;33;p24"/>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34" name="Google Shape;34;p24"/>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89">
    <p:bg>
      <p:bgPr>
        <a:solidFill>
          <a:schemeClr val="dk1"/>
        </a:solidFill>
      </p:bgPr>
    </p:bg>
    <p:spTree>
      <p:nvGrpSpPr>
        <p:cNvPr id="360" name="Shape 360"/>
        <p:cNvGrpSpPr/>
        <p:nvPr/>
      </p:nvGrpSpPr>
      <p:grpSpPr>
        <a:xfrm>
          <a:off x="0" y="0"/>
          <a:ext cx="0" cy="0"/>
          <a:chOff x="0" y="0"/>
          <a:chExt cx="0" cy="0"/>
        </a:xfrm>
      </p:grpSpPr>
      <p:cxnSp>
        <p:nvCxnSpPr>
          <p:cNvPr id="361" name="Google Shape;361;p60"/>
          <p:cNvCxnSpPr/>
          <p:nvPr/>
        </p:nvCxnSpPr>
        <p:spPr>
          <a:xfrm>
            <a:off x="396749" y="2700338"/>
            <a:ext cx="8350500" cy="0"/>
          </a:xfrm>
          <a:prstGeom prst="straightConnector1">
            <a:avLst/>
          </a:prstGeom>
          <a:noFill/>
          <a:ln cap="flat" cmpd="sng" w="28575">
            <a:solidFill>
              <a:schemeClr val="lt1"/>
            </a:solidFill>
            <a:prstDash val="solid"/>
            <a:round/>
            <a:headEnd len="sm" w="sm" type="none"/>
            <a:tailEnd len="med" w="med" type="triangle"/>
          </a:ln>
        </p:spPr>
      </p:cxnSp>
      <p:sp>
        <p:nvSpPr>
          <p:cNvPr id="362" name="Google Shape;362;p60"/>
          <p:cNvSpPr txBox="1"/>
          <p:nvPr>
            <p:ph type="title"/>
          </p:nvPr>
        </p:nvSpPr>
        <p:spPr>
          <a:xfrm>
            <a:off x="241200" y="421375"/>
            <a:ext cx="5254200" cy="812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rgbClr val="F5DCD6"/>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3" name="Google Shape;363;p60"/>
          <p:cNvSpPr txBox="1"/>
          <p:nvPr>
            <p:ph idx="1" type="subTitle"/>
          </p:nvPr>
        </p:nvSpPr>
        <p:spPr>
          <a:xfrm>
            <a:off x="26617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4" name="Google Shape;364;p60"/>
          <p:cNvSpPr txBox="1"/>
          <p:nvPr>
            <p:ph idx="2" type="subTitle"/>
          </p:nvPr>
        </p:nvSpPr>
        <p:spPr>
          <a:xfrm>
            <a:off x="241200"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5" name="Google Shape;365;p60"/>
          <p:cNvSpPr txBox="1"/>
          <p:nvPr>
            <p:ph idx="3" type="subTitle"/>
          </p:nvPr>
        </p:nvSpPr>
        <p:spPr>
          <a:xfrm>
            <a:off x="2394888"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6" name="Google Shape;366;p60"/>
          <p:cNvSpPr txBox="1"/>
          <p:nvPr>
            <p:ph idx="4" type="subTitle"/>
          </p:nvPr>
        </p:nvSpPr>
        <p:spPr>
          <a:xfrm>
            <a:off x="236991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7" name="Google Shape;367;p60"/>
          <p:cNvSpPr txBox="1"/>
          <p:nvPr>
            <p:ph idx="5" type="subTitle"/>
          </p:nvPr>
        </p:nvSpPr>
        <p:spPr>
          <a:xfrm>
            <a:off x="4656579"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8" name="Google Shape;368;p60"/>
          <p:cNvSpPr txBox="1"/>
          <p:nvPr>
            <p:ph idx="6" type="subTitle"/>
          </p:nvPr>
        </p:nvSpPr>
        <p:spPr>
          <a:xfrm>
            <a:off x="463160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69" name="Google Shape;369;p60"/>
          <p:cNvSpPr txBox="1"/>
          <p:nvPr>
            <p:ph idx="7" type="subTitle"/>
          </p:nvPr>
        </p:nvSpPr>
        <p:spPr>
          <a:xfrm>
            <a:off x="708875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370" name="Google Shape;370;p60"/>
          <p:cNvSpPr txBox="1"/>
          <p:nvPr>
            <p:ph idx="8" type="subTitle"/>
          </p:nvPr>
        </p:nvSpPr>
        <p:spPr>
          <a:xfrm>
            <a:off x="7063779"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rgbClr val="F5DCD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Light">
  <p:cSld name="CUSTOM_89_1">
    <p:bg>
      <p:bgPr>
        <a:solidFill>
          <a:schemeClr val="accent2"/>
        </a:solidFill>
      </p:bgPr>
    </p:bg>
    <p:spTree>
      <p:nvGrpSpPr>
        <p:cNvPr id="371" name="Shape 371"/>
        <p:cNvGrpSpPr/>
        <p:nvPr/>
      </p:nvGrpSpPr>
      <p:grpSpPr>
        <a:xfrm>
          <a:off x="0" y="0"/>
          <a:ext cx="0" cy="0"/>
          <a:chOff x="0" y="0"/>
          <a:chExt cx="0" cy="0"/>
        </a:xfrm>
      </p:grpSpPr>
      <p:cxnSp>
        <p:nvCxnSpPr>
          <p:cNvPr id="372" name="Google Shape;372;p61"/>
          <p:cNvCxnSpPr/>
          <p:nvPr/>
        </p:nvCxnSpPr>
        <p:spPr>
          <a:xfrm>
            <a:off x="396749" y="2700338"/>
            <a:ext cx="8350500" cy="0"/>
          </a:xfrm>
          <a:prstGeom prst="straightConnector1">
            <a:avLst/>
          </a:prstGeom>
          <a:noFill/>
          <a:ln cap="flat" cmpd="sng" w="28575">
            <a:solidFill>
              <a:schemeClr val="dk1"/>
            </a:solidFill>
            <a:prstDash val="solid"/>
            <a:round/>
            <a:headEnd len="sm" w="sm" type="none"/>
            <a:tailEnd len="med" w="med" type="triangle"/>
          </a:ln>
        </p:spPr>
      </p:cxnSp>
      <p:sp>
        <p:nvSpPr>
          <p:cNvPr id="373" name="Google Shape;373;p61"/>
          <p:cNvSpPr txBox="1"/>
          <p:nvPr>
            <p:ph type="title"/>
          </p:nvPr>
        </p:nvSpPr>
        <p:spPr>
          <a:xfrm>
            <a:off x="241200" y="421375"/>
            <a:ext cx="5254200" cy="812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74" name="Google Shape;374;p61"/>
          <p:cNvSpPr txBox="1"/>
          <p:nvPr>
            <p:ph idx="1" type="subTitle"/>
          </p:nvPr>
        </p:nvSpPr>
        <p:spPr>
          <a:xfrm>
            <a:off x="26617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5" name="Google Shape;375;p61"/>
          <p:cNvSpPr txBox="1"/>
          <p:nvPr>
            <p:ph idx="2" type="subTitle"/>
          </p:nvPr>
        </p:nvSpPr>
        <p:spPr>
          <a:xfrm>
            <a:off x="241200"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6" name="Google Shape;376;p61"/>
          <p:cNvSpPr txBox="1"/>
          <p:nvPr>
            <p:ph idx="3" type="subTitle"/>
          </p:nvPr>
        </p:nvSpPr>
        <p:spPr>
          <a:xfrm>
            <a:off x="2394888"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7" name="Google Shape;377;p61"/>
          <p:cNvSpPr txBox="1"/>
          <p:nvPr>
            <p:ph idx="4" type="subTitle"/>
          </p:nvPr>
        </p:nvSpPr>
        <p:spPr>
          <a:xfrm>
            <a:off x="236991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8" name="Google Shape;378;p61"/>
          <p:cNvSpPr txBox="1"/>
          <p:nvPr>
            <p:ph idx="5" type="subTitle"/>
          </p:nvPr>
        </p:nvSpPr>
        <p:spPr>
          <a:xfrm>
            <a:off x="4656579"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79" name="Google Shape;379;p61"/>
          <p:cNvSpPr txBox="1"/>
          <p:nvPr>
            <p:ph idx="6" type="subTitle"/>
          </p:nvPr>
        </p:nvSpPr>
        <p:spPr>
          <a:xfrm>
            <a:off x="4631604"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80" name="Google Shape;380;p61"/>
          <p:cNvSpPr txBox="1"/>
          <p:nvPr>
            <p:ph idx="7" type="subTitle"/>
          </p:nvPr>
        </p:nvSpPr>
        <p:spPr>
          <a:xfrm>
            <a:off x="7088754" y="2906500"/>
            <a:ext cx="882300" cy="844500"/>
          </a:xfrm>
          <a:prstGeom prst="rect">
            <a:avLst/>
          </a:prstGeom>
          <a:noFill/>
          <a:ln>
            <a:noFill/>
          </a:ln>
        </p:spPr>
        <p:txBody>
          <a:bodyPr anchorCtr="0" anchor="t" bIns="91425" lIns="91425" spcFirstLastPara="1" rIns="91425" wrap="square" tIns="91425">
            <a:noAutofit/>
          </a:bodyPr>
          <a:lstStyle>
            <a:lvl1pPr lvl="0" marR="0" algn="l">
              <a:lnSpc>
                <a:spcPct val="128571"/>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381" name="Google Shape;381;p61"/>
          <p:cNvSpPr txBox="1"/>
          <p:nvPr>
            <p:ph idx="8" type="subTitle"/>
          </p:nvPr>
        </p:nvSpPr>
        <p:spPr>
          <a:xfrm>
            <a:off x="7063779" y="1818575"/>
            <a:ext cx="1547400" cy="8445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8EFFB"/>
              </a:buClr>
              <a:buSzPts val="1800"/>
              <a:buFont typeface="Arial"/>
              <a:buNone/>
              <a:defRPr>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ero">
  <p:cSld name="CUSTOM_89_2">
    <p:bg>
      <p:bgPr>
        <a:blipFill>
          <a:blip r:embed="rId2">
            <a:alphaModFix/>
          </a:blip>
          <a:stretch>
            <a:fillRect/>
          </a:stretch>
        </a:blipFill>
      </p:bgPr>
    </p:bg>
    <p:spTree>
      <p:nvGrpSpPr>
        <p:cNvPr id="382" name="Shape 382"/>
        <p:cNvGrpSpPr/>
        <p:nvPr/>
      </p:nvGrpSpPr>
      <p:grpSpPr>
        <a:xfrm>
          <a:off x="0" y="0"/>
          <a:ext cx="0" cy="0"/>
          <a:chOff x="0" y="0"/>
          <a:chExt cx="0" cy="0"/>
        </a:xfrm>
      </p:grpSpPr>
      <p:pic>
        <p:nvPicPr>
          <p:cNvPr descr=" " id="383" name="Google Shape;383;p62"/>
          <p:cNvPicPr preferRelativeResize="0"/>
          <p:nvPr/>
        </p:nvPicPr>
        <p:blipFill rotWithShape="1">
          <a:blip r:embed="rId3">
            <a:alphaModFix/>
          </a:blip>
          <a:srcRect b="0" l="0" r="0" t="0"/>
          <a:stretch/>
        </p:blipFill>
        <p:spPr>
          <a:xfrm>
            <a:off x="809626" y="304800"/>
            <a:ext cx="7524758" cy="4838101"/>
          </a:xfrm>
          <a:prstGeom prst="rect">
            <a:avLst/>
          </a:prstGeom>
          <a:noFill/>
          <a:ln>
            <a:noFill/>
          </a:ln>
        </p:spPr>
      </p:pic>
      <p:sp>
        <p:nvSpPr>
          <p:cNvPr id="384" name="Google Shape;384;p62"/>
          <p:cNvSpPr/>
          <p:nvPr>
            <p:ph idx="2" type="pic"/>
          </p:nvPr>
        </p:nvSpPr>
        <p:spPr>
          <a:xfrm>
            <a:off x="1143050" y="428700"/>
            <a:ext cx="6858000" cy="4285800"/>
          </a:xfrm>
          <a:prstGeom prst="roundRect">
            <a:avLst>
              <a:gd fmla="val 1578" name="adj"/>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highlight">
  <p:cSld name="CUSTOM_91">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63"/>
          <p:cNvSpPr txBox="1"/>
          <p:nvPr>
            <p:ph type="title"/>
          </p:nvPr>
        </p:nvSpPr>
        <p:spPr>
          <a:xfrm>
            <a:off x="1658150" y="308533"/>
            <a:ext cx="5828100" cy="4521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87" name="Google Shape;387;p63"/>
          <p:cNvSpPr txBox="1"/>
          <p:nvPr>
            <p:ph idx="1" type="subTitle"/>
          </p:nvPr>
        </p:nvSpPr>
        <p:spPr>
          <a:xfrm>
            <a:off x="1927950" y="760630"/>
            <a:ext cx="5288100" cy="6192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SzPts val="1800"/>
              <a:buNone/>
              <a:defRPr sz="1100">
                <a:solidFill>
                  <a:schemeClr val="dk1"/>
                </a:solidFill>
                <a:latin typeface="Inter Tight"/>
                <a:ea typeface="Inter Tight"/>
                <a:cs typeface="Inter Tight"/>
                <a:sym typeface="Inter Tight"/>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descr=" " id="388" name="Google Shape;388;p63"/>
          <p:cNvPicPr preferRelativeResize="0"/>
          <p:nvPr/>
        </p:nvPicPr>
        <p:blipFill rotWithShape="1">
          <a:blip r:embed="rId3">
            <a:alphaModFix/>
          </a:blip>
          <a:srcRect b="0" l="0" r="0" t="0"/>
          <a:stretch/>
        </p:blipFill>
        <p:spPr>
          <a:xfrm>
            <a:off x="809626" y="1276350"/>
            <a:ext cx="7524758" cy="4019052"/>
          </a:xfrm>
          <a:prstGeom prst="rect">
            <a:avLst/>
          </a:prstGeom>
          <a:noFill/>
          <a:ln>
            <a:noFill/>
          </a:ln>
        </p:spPr>
      </p:pic>
      <p:sp>
        <p:nvSpPr>
          <p:cNvPr id="389" name="Google Shape;389;p63"/>
          <p:cNvSpPr/>
          <p:nvPr>
            <p:ph idx="2" type="pic"/>
          </p:nvPr>
        </p:nvSpPr>
        <p:spPr>
          <a:xfrm>
            <a:off x="1142975" y="1400275"/>
            <a:ext cx="6858000" cy="3895200"/>
          </a:xfrm>
          <a:prstGeom prst="roundRect">
            <a:avLst>
              <a:gd fmla="val 1580" name="adj"/>
            </a:avLst>
          </a:prstGeom>
          <a:noFill/>
          <a:ln>
            <a:noFill/>
          </a:ln>
        </p:spPr>
      </p:sp>
      <p:pic>
        <p:nvPicPr>
          <p:cNvPr id="390" name="Google Shape;390;p63"/>
          <p:cNvPicPr preferRelativeResize="0"/>
          <p:nvPr/>
        </p:nvPicPr>
        <p:blipFill rotWithShape="1">
          <a:blip r:embed="rId4">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duct release">
  <p:cSld name="CUSTOM_92">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64"/>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393" name="Google Shape;393;p64"/>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descr=" " id="394" name="Google Shape;394;p64"/>
          <p:cNvPicPr preferRelativeResize="0"/>
          <p:nvPr/>
        </p:nvPicPr>
        <p:blipFill rotWithShape="1">
          <a:blip r:embed="rId3">
            <a:alphaModFix/>
          </a:blip>
          <a:srcRect b="0" l="0" r="0" t="0"/>
          <a:stretch/>
        </p:blipFill>
        <p:spPr>
          <a:xfrm>
            <a:off x="3095628" y="276225"/>
            <a:ext cx="6048381" cy="4866672"/>
          </a:xfrm>
          <a:prstGeom prst="rect">
            <a:avLst/>
          </a:prstGeom>
          <a:noFill/>
          <a:ln>
            <a:noFill/>
          </a:ln>
        </p:spPr>
      </p:pic>
      <p:pic>
        <p:nvPicPr>
          <p:cNvPr descr=" " id="395" name="Google Shape;395;p64"/>
          <p:cNvPicPr preferRelativeResize="0"/>
          <p:nvPr/>
        </p:nvPicPr>
        <p:blipFill rotWithShape="1">
          <a:blip r:embed="rId4">
            <a:alphaModFix/>
          </a:blip>
          <a:srcRect b="0" l="0" r="0" t="0"/>
          <a:stretch/>
        </p:blipFill>
        <p:spPr>
          <a:xfrm>
            <a:off x="3429003" y="514350"/>
            <a:ext cx="5715006" cy="4285719"/>
          </a:xfrm>
          <a:prstGeom prst="rect">
            <a:avLst/>
          </a:prstGeom>
          <a:noFill/>
          <a:ln>
            <a:noFill/>
          </a:ln>
        </p:spPr>
      </p:pic>
      <p:pic>
        <p:nvPicPr>
          <p:cNvPr descr=" " id="396" name="Google Shape;396;p64"/>
          <p:cNvPicPr preferRelativeResize="0"/>
          <p:nvPr/>
        </p:nvPicPr>
        <p:blipFill rotWithShape="1">
          <a:blip r:embed="rId5">
            <a:alphaModFix/>
          </a:blip>
          <a:srcRect b="0" l="0" r="0" t="0"/>
          <a:stretch/>
        </p:blipFill>
        <p:spPr>
          <a:xfrm>
            <a:off x="3429003" y="514350"/>
            <a:ext cx="5715006" cy="4285719"/>
          </a:xfrm>
          <a:prstGeom prst="rect">
            <a:avLst/>
          </a:prstGeom>
          <a:noFill/>
          <a:ln>
            <a:noFill/>
          </a:ln>
        </p:spPr>
      </p:pic>
      <p:sp>
        <p:nvSpPr>
          <p:cNvPr id="397" name="Google Shape;397;p64"/>
          <p:cNvSpPr/>
          <p:nvPr>
            <p:ph idx="2" type="pic"/>
          </p:nvPr>
        </p:nvSpPr>
        <p:spPr>
          <a:xfrm>
            <a:off x="3429009" y="514313"/>
            <a:ext cx="6857100" cy="4285800"/>
          </a:xfrm>
          <a:prstGeom prst="roundRect">
            <a:avLst>
              <a:gd fmla="val 1746" name="adj"/>
            </a:avLst>
          </a:prstGeom>
          <a:noFill/>
          <a:ln>
            <a:noFill/>
          </a:ln>
        </p:spPr>
      </p:sp>
      <p:pic>
        <p:nvPicPr>
          <p:cNvPr id="398" name="Google Shape;398;p64"/>
          <p:cNvPicPr preferRelativeResize="0"/>
          <p:nvPr/>
        </p:nvPicPr>
        <p:blipFill rotWithShape="1">
          <a:blip r:embed="rId6">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p:cSld name="CUSTOM_93">
    <p:bg>
      <p:bgPr>
        <a:blipFill>
          <a:blip r:embed="rId2">
            <a:alphaModFix/>
          </a:blip>
          <a:stretch>
            <a:fillRect/>
          </a:stretch>
        </a:blipFill>
      </p:bgPr>
    </p:bg>
    <p:spTree>
      <p:nvGrpSpPr>
        <p:cNvPr id="399" name="Shape 399"/>
        <p:cNvGrpSpPr/>
        <p:nvPr/>
      </p:nvGrpSpPr>
      <p:grpSpPr>
        <a:xfrm>
          <a:off x="0" y="0"/>
          <a:ext cx="0" cy="0"/>
          <a:chOff x="0" y="0"/>
          <a:chExt cx="0" cy="0"/>
        </a:xfrm>
      </p:grpSpPr>
      <p:sp>
        <p:nvSpPr>
          <p:cNvPr id="400" name="Google Shape;400;p65"/>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401" name="Google Shape;401;p65"/>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402" name="Google Shape;402;p65"/>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200"/>
              <a:buFont typeface="Arial"/>
              <a:buNone/>
            </a:pPr>
            <a:r>
              <a:t/>
            </a:r>
            <a:endParaRPr b="0" i="0" sz="1200" u="none" cap="none" strike="noStrike">
              <a:solidFill>
                <a:srgbClr val="320F3D"/>
              </a:solidFill>
              <a:latin typeface="Inter Tight"/>
              <a:ea typeface="Inter Tight"/>
              <a:cs typeface="Inter Tight"/>
              <a:sym typeface="Inter Tight"/>
            </a:endParaRPr>
          </a:p>
        </p:txBody>
      </p:sp>
      <p:pic>
        <p:nvPicPr>
          <p:cNvPr id="403" name="Google Shape;403;p65"/>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Forest">
  <p:cSld name="CUSTOM_93_1">
    <p:bg>
      <p:bgPr>
        <a:blipFill>
          <a:blip r:embed="rId2">
            <a:alphaModFix/>
          </a:blip>
          <a:stretch>
            <a:fillRect/>
          </a:stretch>
        </a:blipFill>
      </p:bgPr>
    </p:bg>
    <p:spTree>
      <p:nvGrpSpPr>
        <p:cNvPr id="404" name="Shape 404"/>
        <p:cNvGrpSpPr/>
        <p:nvPr/>
      </p:nvGrpSpPr>
      <p:grpSpPr>
        <a:xfrm>
          <a:off x="0" y="0"/>
          <a:ext cx="0" cy="0"/>
          <a:chOff x="0" y="0"/>
          <a:chExt cx="0" cy="0"/>
        </a:xfrm>
      </p:grpSpPr>
      <p:sp>
        <p:nvSpPr>
          <p:cNvPr id="405" name="Google Shape;405;p66"/>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406" name="Google Shape;406;p66"/>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407" name="Google Shape;407;p66"/>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200"/>
              <a:buFont typeface="Arial"/>
              <a:buNone/>
            </a:pPr>
            <a:r>
              <a:t/>
            </a:r>
            <a:endParaRPr b="0" i="0" sz="1200" u="none" cap="none" strike="noStrike">
              <a:solidFill>
                <a:srgbClr val="09282A"/>
              </a:solidFill>
              <a:latin typeface="Inter Tight"/>
              <a:ea typeface="Inter Tight"/>
              <a:cs typeface="Inter Tight"/>
              <a:sym typeface="Inter Tight"/>
            </a:endParaRPr>
          </a:p>
        </p:txBody>
      </p:sp>
      <p:pic>
        <p:nvPicPr>
          <p:cNvPr id="408" name="Google Shape;408;p66"/>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arified Product UI Marigold">
  <p:cSld name="CUSTOM_93_1_1">
    <p:bg>
      <p:bgPr>
        <a:blipFill>
          <a:blip r:embed="rId2">
            <a:alphaModFix/>
          </a:blip>
          <a:stretch>
            <a:fillRect/>
          </a:stretch>
        </a:blipFill>
      </p:bgPr>
    </p:bg>
    <p:spTree>
      <p:nvGrpSpPr>
        <p:cNvPr id="409" name="Shape 409"/>
        <p:cNvGrpSpPr/>
        <p:nvPr/>
      </p:nvGrpSpPr>
      <p:grpSpPr>
        <a:xfrm>
          <a:off x="0" y="0"/>
          <a:ext cx="0" cy="0"/>
          <a:chOff x="0" y="0"/>
          <a:chExt cx="0" cy="0"/>
        </a:xfrm>
      </p:grpSpPr>
      <p:sp>
        <p:nvSpPr>
          <p:cNvPr id="410" name="Google Shape;410;p67"/>
          <p:cNvSpPr txBox="1"/>
          <p:nvPr>
            <p:ph type="title"/>
          </p:nvPr>
        </p:nvSpPr>
        <p:spPr>
          <a:xfrm>
            <a:off x="197250" y="831900"/>
            <a:ext cx="2829000" cy="83130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2800"/>
              <a:buNone/>
              <a:defRPr sz="202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dk1"/>
              </a:buClr>
              <a:buSzPts val="2800"/>
              <a:buNone/>
              <a:defRPr>
                <a:solidFill>
                  <a:schemeClr val="dk1"/>
                </a:solidFill>
              </a:defRPr>
            </a:lvl2pPr>
            <a:lvl3pPr lvl="2" algn="l">
              <a:lnSpc>
                <a:spcPct val="100000"/>
              </a:lnSpc>
              <a:spcBef>
                <a:spcPts val="0"/>
              </a:spcBef>
              <a:spcAft>
                <a:spcPts val="0"/>
              </a:spcAft>
              <a:buClr>
                <a:schemeClr val="dk1"/>
              </a:buClr>
              <a:buSzPts val="2800"/>
              <a:buNone/>
              <a:defRPr>
                <a:solidFill>
                  <a:schemeClr val="dk1"/>
                </a:solidFill>
              </a:defRPr>
            </a:lvl3pPr>
            <a:lvl4pPr lvl="3" algn="l">
              <a:lnSpc>
                <a:spcPct val="100000"/>
              </a:lnSpc>
              <a:spcBef>
                <a:spcPts val="0"/>
              </a:spcBef>
              <a:spcAft>
                <a:spcPts val="0"/>
              </a:spcAft>
              <a:buClr>
                <a:schemeClr val="dk1"/>
              </a:buClr>
              <a:buSzPts val="2800"/>
              <a:buNone/>
              <a:defRPr>
                <a:solidFill>
                  <a:schemeClr val="dk1"/>
                </a:solidFill>
              </a:defRPr>
            </a:lvl4pPr>
            <a:lvl5pPr lvl="4" algn="l">
              <a:lnSpc>
                <a:spcPct val="100000"/>
              </a:lnSpc>
              <a:spcBef>
                <a:spcPts val="0"/>
              </a:spcBef>
              <a:spcAft>
                <a:spcPts val="0"/>
              </a:spcAft>
              <a:buClr>
                <a:schemeClr val="dk1"/>
              </a:buClr>
              <a:buSzPts val="2800"/>
              <a:buNone/>
              <a:defRPr>
                <a:solidFill>
                  <a:schemeClr val="dk1"/>
                </a:solidFill>
              </a:defRPr>
            </a:lvl5pPr>
            <a:lvl6pPr lvl="5" algn="l">
              <a:lnSpc>
                <a:spcPct val="100000"/>
              </a:lnSpc>
              <a:spcBef>
                <a:spcPts val="0"/>
              </a:spcBef>
              <a:spcAft>
                <a:spcPts val="0"/>
              </a:spcAft>
              <a:buClr>
                <a:schemeClr val="dk1"/>
              </a:buClr>
              <a:buSzPts val="2800"/>
              <a:buNone/>
              <a:defRPr>
                <a:solidFill>
                  <a:schemeClr val="dk1"/>
                </a:solidFill>
              </a:defRPr>
            </a:lvl6pPr>
            <a:lvl7pPr lvl="6" algn="l">
              <a:lnSpc>
                <a:spcPct val="100000"/>
              </a:lnSpc>
              <a:spcBef>
                <a:spcPts val="0"/>
              </a:spcBef>
              <a:spcAft>
                <a:spcPts val="0"/>
              </a:spcAft>
              <a:buClr>
                <a:schemeClr val="dk1"/>
              </a:buClr>
              <a:buSzPts val="2800"/>
              <a:buNone/>
              <a:defRPr>
                <a:solidFill>
                  <a:schemeClr val="dk1"/>
                </a:solidFill>
              </a:defRPr>
            </a:lvl7pPr>
            <a:lvl8pPr lvl="7" algn="l">
              <a:lnSpc>
                <a:spcPct val="100000"/>
              </a:lnSpc>
              <a:spcBef>
                <a:spcPts val="0"/>
              </a:spcBef>
              <a:spcAft>
                <a:spcPts val="0"/>
              </a:spcAft>
              <a:buClr>
                <a:schemeClr val="dk1"/>
              </a:buClr>
              <a:buSzPts val="2800"/>
              <a:buNone/>
              <a:defRPr>
                <a:solidFill>
                  <a:schemeClr val="dk1"/>
                </a:solidFill>
              </a:defRPr>
            </a:lvl8pPr>
            <a:lvl9pPr lvl="8" algn="l">
              <a:lnSpc>
                <a:spcPct val="100000"/>
              </a:lnSpc>
              <a:spcBef>
                <a:spcPts val="0"/>
              </a:spcBef>
              <a:spcAft>
                <a:spcPts val="0"/>
              </a:spcAft>
              <a:buClr>
                <a:schemeClr val="dk1"/>
              </a:buClr>
              <a:buSzPts val="2800"/>
              <a:buNone/>
              <a:defRPr>
                <a:solidFill>
                  <a:schemeClr val="dk1"/>
                </a:solidFill>
              </a:defRPr>
            </a:lvl9pPr>
          </a:lstStyle>
          <a:p/>
        </p:txBody>
      </p:sp>
      <p:sp>
        <p:nvSpPr>
          <p:cNvPr id="411" name="Google Shape;411;p67"/>
          <p:cNvSpPr txBox="1"/>
          <p:nvPr>
            <p:ph idx="1" type="subTitle"/>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1200">
                <a:solidFill>
                  <a:schemeClr val="dk1"/>
                </a:solidFill>
                <a:latin typeface="Inter Tight"/>
                <a:ea typeface="Inter Tight"/>
                <a:cs typeface="Inter Tight"/>
                <a:sym typeface="Inter Tight"/>
              </a:defRPr>
            </a:lvl1pPr>
            <a:lvl2pPr lvl="1" algn="l">
              <a:lnSpc>
                <a:spcPct val="115000"/>
              </a:lnSpc>
              <a:spcBef>
                <a:spcPts val="40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412" name="Google Shape;412;p67"/>
          <p:cNvSpPr txBox="1"/>
          <p:nvPr/>
        </p:nvSpPr>
        <p:spPr>
          <a:xfrm>
            <a:off x="206550" y="1669450"/>
            <a:ext cx="2901000" cy="2393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1000"/>
              </a:spcAft>
              <a:buClr>
                <a:srgbClr val="000000"/>
              </a:buClr>
              <a:buSzPts val="1200"/>
              <a:buFont typeface="Arial"/>
              <a:buNone/>
            </a:pPr>
            <a:r>
              <a:t/>
            </a:r>
            <a:endParaRPr b="0" i="0" sz="1200" u="none" cap="none" strike="noStrike">
              <a:solidFill>
                <a:schemeClr val="dk1"/>
              </a:solidFill>
              <a:latin typeface="Inter Tight"/>
              <a:ea typeface="Inter Tight"/>
              <a:cs typeface="Inter Tight"/>
              <a:sym typeface="Inter Tight"/>
            </a:endParaRPr>
          </a:p>
        </p:txBody>
      </p:sp>
      <p:pic>
        <p:nvPicPr>
          <p:cNvPr id="413" name="Google Shape;413;p67"/>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CUSTOM_77">
    <p:bg>
      <p:bgPr>
        <a:solidFill>
          <a:srgbClr val="FFFFFF"/>
        </a:solidFill>
      </p:bgPr>
    </p:bg>
    <p:spTree>
      <p:nvGrpSpPr>
        <p:cNvPr id="414" name="Shape 414"/>
        <p:cNvGrpSpPr/>
        <p:nvPr/>
      </p:nvGrpSpPr>
      <p:grpSpPr>
        <a:xfrm>
          <a:off x="0" y="0"/>
          <a:ext cx="0" cy="0"/>
          <a:chOff x="0" y="0"/>
          <a:chExt cx="0" cy="0"/>
        </a:xfrm>
      </p:grpSpPr>
      <p:sp>
        <p:nvSpPr>
          <p:cNvPr id="415" name="Google Shape;415;p68"/>
          <p:cNvSpPr txBox="1"/>
          <p:nvPr>
            <p:ph idx="1" type="subTitle"/>
          </p:nvPr>
        </p:nvSpPr>
        <p:spPr>
          <a:xfrm>
            <a:off x="182425" y="847325"/>
            <a:ext cx="6001200" cy="3442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15000"/>
              </a:lnSpc>
              <a:spcBef>
                <a:spcPts val="6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16" name="Google Shape;416;p68"/>
          <p:cNvSpPr txBox="1"/>
          <p:nvPr>
            <p:ph type="title"/>
          </p:nvPr>
        </p:nvSpPr>
        <p:spPr>
          <a:xfrm>
            <a:off x="172675" y="421375"/>
            <a:ext cx="6001200" cy="521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Clr>
                <a:srgbClr val="000000"/>
              </a:buClr>
              <a:buSzPts val="2400"/>
              <a:buFont typeface="Arial"/>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17" name="Google Shape;417;p68"/>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CUSTOM_78">
    <p:bg>
      <p:bgPr>
        <a:solidFill>
          <a:srgbClr val="FFFFFF"/>
        </a:solidFill>
      </p:bgPr>
    </p:bg>
    <p:spTree>
      <p:nvGrpSpPr>
        <p:cNvPr id="418" name="Shape 418"/>
        <p:cNvGrpSpPr/>
        <p:nvPr/>
      </p:nvGrpSpPr>
      <p:grpSpPr>
        <a:xfrm>
          <a:off x="0" y="0"/>
          <a:ext cx="0" cy="0"/>
          <a:chOff x="0" y="0"/>
          <a:chExt cx="0" cy="0"/>
        </a:xfrm>
      </p:grpSpPr>
      <p:sp>
        <p:nvSpPr>
          <p:cNvPr id="419" name="Google Shape;419;p69"/>
          <p:cNvSpPr/>
          <p:nvPr>
            <p:ph idx="2" type="pic"/>
          </p:nvPr>
        </p:nvSpPr>
        <p:spPr>
          <a:xfrm>
            <a:off x="4669950" y="536075"/>
            <a:ext cx="4206300" cy="4380300"/>
          </a:xfrm>
          <a:prstGeom prst="roundRect">
            <a:avLst>
              <a:gd fmla="val 4379" name="adj"/>
            </a:avLst>
          </a:prstGeom>
          <a:noFill/>
          <a:ln>
            <a:noFill/>
          </a:ln>
        </p:spPr>
      </p:sp>
      <p:sp>
        <p:nvSpPr>
          <p:cNvPr id="420" name="Google Shape;420;p69"/>
          <p:cNvSpPr txBox="1"/>
          <p:nvPr>
            <p:ph idx="1" type="subTitle"/>
          </p:nvPr>
        </p:nvSpPr>
        <p:spPr>
          <a:xfrm>
            <a:off x="179764" y="847325"/>
            <a:ext cx="4363500" cy="34425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15000"/>
              </a:lnSpc>
              <a:spcBef>
                <a:spcPts val="6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21" name="Google Shape;421;p69"/>
          <p:cNvSpPr txBox="1"/>
          <p:nvPr>
            <p:ph type="title"/>
          </p:nvPr>
        </p:nvSpPr>
        <p:spPr>
          <a:xfrm>
            <a:off x="172675" y="421375"/>
            <a:ext cx="4363500" cy="521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22" name="Google Shape;422;p69"/>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Marigold">
  <p:cSld name="CUSTOM_2_3_1">
    <p:bg>
      <p:bgPr>
        <a:solidFill>
          <a:srgbClr val="FFAA31"/>
        </a:solidFill>
      </p:bgPr>
    </p:bg>
    <p:spTree>
      <p:nvGrpSpPr>
        <p:cNvPr id="35" name="Shape 35"/>
        <p:cNvGrpSpPr/>
        <p:nvPr/>
      </p:nvGrpSpPr>
      <p:grpSpPr>
        <a:xfrm>
          <a:off x="0" y="0"/>
          <a:ext cx="0" cy="0"/>
          <a:chOff x="0" y="0"/>
          <a:chExt cx="0" cy="0"/>
        </a:xfrm>
      </p:grpSpPr>
      <p:pic>
        <p:nvPicPr>
          <p:cNvPr id="36" name="Google Shape;36;p25" title="Vector.png"/>
          <p:cNvPicPr preferRelativeResize="0"/>
          <p:nvPr/>
        </p:nvPicPr>
        <p:blipFill rotWithShape="1">
          <a:blip r:embed="rId2">
            <a:alphaModFix/>
          </a:blip>
          <a:srcRect b="0" l="0" r="0" t="0"/>
          <a:stretch/>
        </p:blipFill>
        <p:spPr>
          <a:xfrm>
            <a:off x="7905379" y="4682618"/>
            <a:ext cx="972701" cy="185950"/>
          </a:xfrm>
          <a:prstGeom prst="rect">
            <a:avLst/>
          </a:prstGeom>
          <a:noFill/>
          <a:ln>
            <a:noFill/>
          </a:ln>
        </p:spPr>
      </p:pic>
      <p:sp>
        <p:nvSpPr>
          <p:cNvPr id="37" name="Google Shape;37;p25"/>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38" name="Google Shape;38;p25"/>
          <p:cNvSpPr/>
          <p:nvPr>
            <p:ph idx="2" type="pic"/>
          </p:nvPr>
        </p:nvSpPr>
        <p:spPr>
          <a:xfrm>
            <a:off x="249040" y="4655926"/>
            <a:ext cx="267600" cy="267600"/>
          </a:xfrm>
          <a:prstGeom prst="ellipse">
            <a:avLst/>
          </a:prstGeom>
          <a:noFill/>
          <a:ln>
            <a:noFill/>
          </a:ln>
        </p:spPr>
      </p:sp>
      <p:sp>
        <p:nvSpPr>
          <p:cNvPr id="39" name="Google Shape;39;p25"/>
          <p:cNvSpPr/>
          <p:nvPr>
            <p:ph idx="3" type="pic"/>
          </p:nvPr>
        </p:nvSpPr>
        <p:spPr>
          <a:xfrm>
            <a:off x="445815" y="4658576"/>
            <a:ext cx="267600" cy="267600"/>
          </a:xfrm>
          <a:prstGeom prst="ellipse">
            <a:avLst/>
          </a:prstGeom>
          <a:noFill/>
          <a:ln>
            <a:noFill/>
          </a:ln>
        </p:spPr>
      </p:sp>
      <p:sp>
        <p:nvSpPr>
          <p:cNvPr id="40" name="Google Shape;40;p25"/>
          <p:cNvSpPr/>
          <p:nvPr>
            <p:ph idx="4" type="pic"/>
          </p:nvPr>
        </p:nvSpPr>
        <p:spPr>
          <a:xfrm>
            <a:off x="640915" y="4658576"/>
            <a:ext cx="267600" cy="267600"/>
          </a:xfrm>
          <a:prstGeom prst="ellipse">
            <a:avLst/>
          </a:prstGeom>
          <a:noFill/>
          <a:ln>
            <a:noFill/>
          </a:ln>
        </p:spPr>
      </p:sp>
      <p:sp>
        <p:nvSpPr>
          <p:cNvPr id="41" name="Google Shape;41;p25"/>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42" name="Google Shape;42;p25"/>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Left">
  <p:cSld name="CUSTOM_79">
    <p:bg>
      <p:bgPr>
        <a:solidFill>
          <a:srgbClr val="FFFFFF"/>
        </a:solidFill>
      </p:bgPr>
    </p:bg>
    <p:spTree>
      <p:nvGrpSpPr>
        <p:cNvPr id="423" name="Shape 423"/>
        <p:cNvGrpSpPr/>
        <p:nvPr/>
      </p:nvGrpSpPr>
      <p:grpSpPr>
        <a:xfrm>
          <a:off x="0" y="0"/>
          <a:ext cx="0" cy="0"/>
          <a:chOff x="0" y="0"/>
          <a:chExt cx="0" cy="0"/>
        </a:xfrm>
      </p:grpSpPr>
      <p:sp>
        <p:nvSpPr>
          <p:cNvPr id="424" name="Google Shape;424;p70"/>
          <p:cNvSpPr txBox="1"/>
          <p:nvPr>
            <p:ph idx="1" type="subTitle"/>
          </p:nvPr>
        </p:nvSpPr>
        <p:spPr>
          <a:xfrm>
            <a:off x="180150" y="856475"/>
            <a:ext cx="4363500" cy="438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425" name="Google Shape;425;p70"/>
          <p:cNvSpPr txBox="1"/>
          <p:nvPr>
            <p:ph type="title"/>
          </p:nvPr>
        </p:nvSpPr>
        <p:spPr>
          <a:xfrm>
            <a:off x="172675" y="421375"/>
            <a:ext cx="4363500" cy="521700"/>
          </a:xfrm>
          <a:prstGeom prst="rect">
            <a:avLst/>
          </a:prstGeom>
          <a:noFill/>
          <a:ln>
            <a:noFill/>
          </a:ln>
        </p:spPr>
        <p:txBody>
          <a:bodyPr anchorCtr="0" anchor="t" bIns="91425" lIns="91425" spcFirstLastPara="1" rIns="91425" wrap="square" tIns="91425">
            <a:noAutofit/>
          </a:bodyPr>
          <a:lstStyle>
            <a:lvl1pPr lvl="0" marR="0" algn="l">
              <a:lnSpc>
                <a:spcPct val="95625"/>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6" name="Google Shape;426;p70"/>
          <p:cNvSpPr txBox="1"/>
          <p:nvPr>
            <p:ph idx="2" type="body"/>
          </p:nvPr>
        </p:nvSpPr>
        <p:spPr>
          <a:xfrm>
            <a:off x="180147" y="1423197"/>
            <a:ext cx="4091400" cy="23181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SzPts val="1800"/>
              <a:buNone/>
              <a:defRPr>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15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27" name="Google Shape;427;p70"/>
          <p:cNvSpPr/>
          <p:nvPr>
            <p:ph idx="3" type="pic"/>
          </p:nvPr>
        </p:nvSpPr>
        <p:spPr>
          <a:xfrm>
            <a:off x="4669950" y="536075"/>
            <a:ext cx="4206300" cy="4380300"/>
          </a:xfrm>
          <a:prstGeom prst="roundRect">
            <a:avLst>
              <a:gd fmla="val 4379" name="adj"/>
            </a:avLst>
          </a:prstGeom>
          <a:noFill/>
          <a:ln>
            <a:noFill/>
          </a:ln>
        </p:spPr>
      </p:sp>
      <p:pic>
        <p:nvPicPr>
          <p:cNvPr id="428" name="Google Shape;428;p70"/>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and Image - Right">
  <p:cSld name="CUSTOM_80">
    <p:bg>
      <p:bgPr>
        <a:solidFill>
          <a:srgbClr val="FFFFFF"/>
        </a:solidFill>
      </p:bgPr>
    </p:bg>
    <p:spTree>
      <p:nvGrpSpPr>
        <p:cNvPr id="429" name="Shape 429"/>
        <p:cNvGrpSpPr/>
        <p:nvPr/>
      </p:nvGrpSpPr>
      <p:grpSpPr>
        <a:xfrm>
          <a:off x="0" y="0"/>
          <a:ext cx="0" cy="0"/>
          <a:chOff x="0" y="0"/>
          <a:chExt cx="0" cy="0"/>
        </a:xfrm>
      </p:grpSpPr>
      <p:sp>
        <p:nvSpPr>
          <p:cNvPr id="430" name="Google Shape;430;p71"/>
          <p:cNvSpPr txBox="1"/>
          <p:nvPr>
            <p:ph idx="1" type="subTitle"/>
          </p:nvPr>
        </p:nvSpPr>
        <p:spPr>
          <a:xfrm>
            <a:off x="4674468" y="873625"/>
            <a:ext cx="4363500" cy="438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431" name="Google Shape;431;p71"/>
          <p:cNvSpPr txBox="1"/>
          <p:nvPr>
            <p:ph type="title"/>
          </p:nvPr>
        </p:nvSpPr>
        <p:spPr>
          <a:xfrm>
            <a:off x="4667368" y="447675"/>
            <a:ext cx="43635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2" name="Google Shape;432;p71"/>
          <p:cNvSpPr txBox="1"/>
          <p:nvPr>
            <p:ph idx="2" type="body"/>
          </p:nvPr>
        </p:nvSpPr>
        <p:spPr>
          <a:xfrm>
            <a:off x="4674475" y="1412702"/>
            <a:ext cx="4091400" cy="3424500"/>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0"/>
              </a:spcBef>
              <a:spcAft>
                <a:spcPts val="0"/>
              </a:spcAft>
              <a:buSzPts val="1800"/>
              <a:buNone/>
              <a:defRPr>
                <a:solidFill>
                  <a:schemeClr val="accent6"/>
                </a:solidFill>
                <a:latin typeface="Inter Tight"/>
                <a:ea typeface="Inter Tight"/>
                <a:cs typeface="Inter Tight"/>
                <a:sym typeface="Inter Tight"/>
              </a:defRPr>
            </a:lvl1pPr>
            <a:lvl2pPr indent="-317500" lvl="1" marL="914400" marR="0" algn="l">
              <a:lnSpc>
                <a:spcPct val="100000"/>
              </a:lnSpc>
              <a:spcBef>
                <a:spcPts val="600"/>
              </a:spcBef>
              <a:spcAft>
                <a:spcPts val="0"/>
              </a:spcAft>
              <a:buSzPts val="1400"/>
              <a:buFont typeface="Inter Tight"/>
              <a:buChar char="○"/>
              <a:defRPr>
                <a:solidFill>
                  <a:schemeClr val="accent6"/>
                </a:solidFill>
                <a:latin typeface="Inter Tight"/>
                <a:ea typeface="Inter Tight"/>
                <a:cs typeface="Inter Tight"/>
                <a:sym typeface="Inter Tight"/>
              </a:defRPr>
            </a:lvl2pPr>
            <a:lvl3pPr indent="-317500" lvl="2" marL="1371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3pPr>
            <a:lvl4pPr indent="-317500" lvl="3" marL="1828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4pPr>
            <a:lvl5pPr indent="-317500" lvl="4" marL="22860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5pPr>
            <a:lvl6pPr indent="-317500" lvl="5" marL="27432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6pPr>
            <a:lvl7pPr indent="-317500" lvl="6" marL="32004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7pPr>
            <a:lvl8pPr indent="-317500" lvl="7" marL="36576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8pPr>
            <a:lvl9pPr indent="-317500" lvl="8" marL="4114800" marR="0" algn="l">
              <a:lnSpc>
                <a:spcPct val="100000"/>
              </a:lnSpc>
              <a:spcBef>
                <a:spcPts val="0"/>
              </a:spcBef>
              <a:spcAft>
                <a:spcPts val="0"/>
              </a:spcAft>
              <a:buSzPts val="1400"/>
              <a:buFont typeface="Inter Tight"/>
              <a:buChar char="■"/>
              <a:defRPr>
                <a:solidFill>
                  <a:schemeClr val="accent6"/>
                </a:solidFill>
                <a:latin typeface="Inter Tight"/>
                <a:ea typeface="Inter Tight"/>
                <a:cs typeface="Inter Tight"/>
                <a:sym typeface="Inter Tight"/>
              </a:defRPr>
            </a:lvl9pPr>
          </a:lstStyle>
          <a:p/>
        </p:txBody>
      </p:sp>
      <p:sp>
        <p:nvSpPr>
          <p:cNvPr id="433" name="Google Shape;433;p71"/>
          <p:cNvSpPr/>
          <p:nvPr>
            <p:ph idx="3" type="pic"/>
          </p:nvPr>
        </p:nvSpPr>
        <p:spPr>
          <a:xfrm>
            <a:off x="278100" y="521100"/>
            <a:ext cx="4206300" cy="4380300"/>
          </a:xfrm>
          <a:prstGeom prst="roundRect">
            <a:avLst>
              <a:gd fmla="val 4379" name="adj"/>
            </a:avLst>
          </a:prstGeom>
          <a:noFill/>
          <a:ln>
            <a:noFill/>
          </a:ln>
        </p:spPr>
      </p:sp>
      <p:pic>
        <p:nvPicPr>
          <p:cNvPr id="434" name="Google Shape;434;p71"/>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One">
  <p:cSld name="CUSTOM_81">
    <p:bg>
      <p:bgPr>
        <a:solidFill>
          <a:srgbClr val="FFFFFF"/>
        </a:solidFill>
      </p:bgPr>
    </p:bg>
    <p:spTree>
      <p:nvGrpSpPr>
        <p:cNvPr id="435" name="Shape 435"/>
        <p:cNvGrpSpPr/>
        <p:nvPr/>
      </p:nvGrpSpPr>
      <p:grpSpPr>
        <a:xfrm>
          <a:off x="0" y="0"/>
          <a:ext cx="0" cy="0"/>
          <a:chOff x="0" y="0"/>
          <a:chExt cx="0" cy="0"/>
        </a:xfrm>
      </p:grpSpPr>
      <p:sp>
        <p:nvSpPr>
          <p:cNvPr id="436" name="Google Shape;436;p72"/>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7" name="Google Shape;437;p72"/>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38" name="Google Shape;438;p72"/>
          <p:cNvSpPr/>
          <p:nvPr>
            <p:ph idx="2" type="pic"/>
          </p:nvPr>
        </p:nvSpPr>
        <p:spPr>
          <a:xfrm>
            <a:off x="278100" y="1901100"/>
            <a:ext cx="8610600" cy="3000300"/>
          </a:xfrm>
          <a:prstGeom prst="roundRect">
            <a:avLst>
              <a:gd fmla="val 4379" name="adj"/>
            </a:avLst>
          </a:prstGeom>
          <a:noFill/>
          <a:ln>
            <a:noFill/>
          </a:ln>
        </p:spPr>
      </p:sp>
      <p:pic>
        <p:nvPicPr>
          <p:cNvPr id="439" name="Google Shape;439;p72"/>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wo">
  <p:cSld name="CUSTOM_82">
    <p:bg>
      <p:bgPr>
        <a:solidFill>
          <a:srgbClr val="FFFFFF"/>
        </a:solidFill>
      </p:bgPr>
    </p:bg>
    <p:spTree>
      <p:nvGrpSpPr>
        <p:cNvPr id="440" name="Shape 440"/>
        <p:cNvGrpSpPr/>
        <p:nvPr/>
      </p:nvGrpSpPr>
      <p:grpSpPr>
        <a:xfrm>
          <a:off x="0" y="0"/>
          <a:ext cx="0" cy="0"/>
          <a:chOff x="0" y="0"/>
          <a:chExt cx="0" cy="0"/>
        </a:xfrm>
      </p:grpSpPr>
      <p:sp>
        <p:nvSpPr>
          <p:cNvPr id="441" name="Google Shape;441;p73"/>
          <p:cNvSpPr/>
          <p:nvPr>
            <p:ph idx="2" type="pic"/>
          </p:nvPr>
        </p:nvSpPr>
        <p:spPr>
          <a:xfrm>
            <a:off x="278100" y="1901100"/>
            <a:ext cx="4206300" cy="3000300"/>
          </a:xfrm>
          <a:prstGeom prst="roundRect">
            <a:avLst>
              <a:gd fmla="val 4379" name="adj"/>
            </a:avLst>
          </a:prstGeom>
          <a:noFill/>
          <a:ln>
            <a:noFill/>
          </a:ln>
        </p:spPr>
      </p:sp>
      <p:sp>
        <p:nvSpPr>
          <p:cNvPr id="442" name="Google Shape;442;p73"/>
          <p:cNvSpPr/>
          <p:nvPr>
            <p:ph idx="3" type="pic"/>
          </p:nvPr>
        </p:nvSpPr>
        <p:spPr>
          <a:xfrm>
            <a:off x="4646125" y="1876425"/>
            <a:ext cx="4206300" cy="3000300"/>
          </a:xfrm>
          <a:prstGeom prst="roundRect">
            <a:avLst>
              <a:gd fmla="val 4379" name="adj"/>
            </a:avLst>
          </a:prstGeom>
          <a:noFill/>
          <a:ln>
            <a:noFill/>
          </a:ln>
        </p:spPr>
      </p:sp>
      <p:sp>
        <p:nvSpPr>
          <p:cNvPr id="443" name="Google Shape;443;p73"/>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4" name="Google Shape;444;p73"/>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45" name="Google Shape;445;p7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Three">
  <p:cSld name="CUSTOM_83">
    <p:bg>
      <p:bgPr>
        <a:solidFill>
          <a:srgbClr val="FFFFFF"/>
        </a:solidFill>
      </p:bgPr>
    </p:bg>
    <p:spTree>
      <p:nvGrpSpPr>
        <p:cNvPr id="446" name="Shape 446"/>
        <p:cNvGrpSpPr/>
        <p:nvPr/>
      </p:nvGrpSpPr>
      <p:grpSpPr>
        <a:xfrm>
          <a:off x="0" y="0"/>
          <a:ext cx="0" cy="0"/>
          <a:chOff x="0" y="0"/>
          <a:chExt cx="0" cy="0"/>
        </a:xfrm>
      </p:grpSpPr>
      <p:sp>
        <p:nvSpPr>
          <p:cNvPr id="447" name="Google Shape;447;p74"/>
          <p:cNvSpPr/>
          <p:nvPr>
            <p:ph idx="2" type="pic"/>
          </p:nvPr>
        </p:nvSpPr>
        <p:spPr>
          <a:xfrm>
            <a:off x="278100" y="1901100"/>
            <a:ext cx="2799000" cy="3000300"/>
          </a:xfrm>
          <a:prstGeom prst="roundRect">
            <a:avLst>
              <a:gd fmla="val 4379" name="adj"/>
            </a:avLst>
          </a:prstGeom>
          <a:noFill/>
          <a:ln>
            <a:noFill/>
          </a:ln>
        </p:spPr>
      </p:sp>
      <p:sp>
        <p:nvSpPr>
          <p:cNvPr id="448" name="Google Shape;448;p74"/>
          <p:cNvSpPr/>
          <p:nvPr>
            <p:ph idx="3" type="pic"/>
          </p:nvPr>
        </p:nvSpPr>
        <p:spPr>
          <a:xfrm>
            <a:off x="3174925" y="1876425"/>
            <a:ext cx="2799000" cy="3000300"/>
          </a:xfrm>
          <a:prstGeom prst="roundRect">
            <a:avLst>
              <a:gd fmla="val 4379" name="adj"/>
            </a:avLst>
          </a:prstGeom>
          <a:noFill/>
          <a:ln>
            <a:noFill/>
          </a:ln>
        </p:spPr>
      </p:sp>
      <p:sp>
        <p:nvSpPr>
          <p:cNvPr id="449" name="Google Shape;449;p74"/>
          <p:cNvSpPr/>
          <p:nvPr>
            <p:ph idx="4" type="pic"/>
          </p:nvPr>
        </p:nvSpPr>
        <p:spPr>
          <a:xfrm>
            <a:off x="6071750" y="1876425"/>
            <a:ext cx="2799000" cy="3000300"/>
          </a:xfrm>
          <a:prstGeom prst="roundRect">
            <a:avLst>
              <a:gd fmla="val 4379" name="adj"/>
            </a:avLst>
          </a:prstGeom>
          <a:noFill/>
          <a:ln>
            <a:noFill/>
          </a:ln>
        </p:spPr>
      </p:sp>
      <p:sp>
        <p:nvSpPr>
          <p:cNvPr id="450" name="Google Shape;450;p74"/>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74"/>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452" name="Google Shape;452;p74"/>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p:cSld name="CUSTOM_84">
    <p:bg>
      <p:bgPr>
        <a:solidFill>
          <a:srgbClr val="FFFFFF"/>
        </a:solidFill>
      </p:bgPr>
    </p:bg>
    <p:spTree>
      <p:nvGrpSpPr>
        <p:cNvPr id="453" name="Shape 453"/>
        <p:cNvGrpSpPr/>
        <p:nvPr/>
      </p:nvGrpSpPr>
      <p:grpSpPr>
        <a:xfrm>
          <a:off x="0" y="0"/>
          <a:ext cx="0" cy="0"/>
          <a:chOff x="0" y="0"/>
          <a:chExt cx="0" cy="0"/>
        </a:xfrm>
      </p:grpSpPr>
      <p:sp>
        <p:nvSpPr>
          <p:cNvPr id="454" name="Google Shape;454;p75"/>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5"/>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75"/>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75"/>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8" name="Google Shape;458;p75"/>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59" name="Google Shape;459;p75"/>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60" name="Google Shape;460;p75"/>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61" name="Google Shape;461;p75"/>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462" name="Google Shape;462;p75"/>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3" name="Google Shape;463;p75"/>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64" name="Google Shape;464;p75"/>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465" name="Google Shape;465;p75"/>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Lavender">
  <p:cSld name="CUSTOM_84_1">
    <p:bg>
      <p:bgPr>
        <a:solidFill>
          <a:srgbClr val="FFFFFF"/>
        </a:solidFill>
      </p:bgPr>
    </p:bg>
    <p:spTree>
      <p:nvGrpSpPr>
        <p:cNvPr id="466" name="Shape 466"/>
        <p:cNvGrpSpPr/>
        <p:nvPr/>
      </p:nvGrpSpPr>
      <p:grpSpPr>
        <a:xfrm>
          <a:off x="0" y="0"/>
          <a:ext cx="0" cy="0"/>
          <a:chOff x="0" y="0"/>
          <a:chExt cx="0" cy="0"/>
        </a:xfrm>
      </p:grpSpPr>
      <p:sp>
        <p:nvSpPr>
          <p:cNvPr id="467" name="Google Shape;467;p76"/>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76"/>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76"/>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76"/>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1" name="Google Shape;471;p76"/>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2" name="Google Shape;472;p76"/>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73" name="Google Shape;473;p76"/>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74" name="Google Shape;474;p76"/>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475" name="Google Shape;475;p76"/>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76" name="Google Shape;476;p76"/>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77" name="Google Shape;477;p76"/>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478" name="Google Shape;478;p7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Marigold">
  <p:cSld name="CUSTOM_84_1_1">
    <p:bg>
      <p:bgPr>
        <a:solidFill>
          <a:srgbClr val="FFFFFF"/>
        </a:solidFill>
      </p:bgPr>
    </p:bg>
    <p:spTree>
      <p:nvGrpSpPr>
        <p:cNvPr id="479" name="Shape 479"/>
        <p:cNvGrpSpPr/>
        <p:nvPr/>
      </p:nvGrpSpPr>
      <p:grpSpPr>
        <a:xfrm>
          <a:off x="0" y="0"/>
          <a:ext cx="0" cy="0"/>
          <a:chOff x="0" y="0"/>
          <a:chExt cx="0" cy="0"/>
        </a:xfrm>
      </p:grpSpPr>
      <p:sp>
        <p:nvSpPr>
          <p:cNvPr id="480" name="Google Shape;480;p77"/>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81" name="Google Shape;481;p77"/>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82" name="Google Shape;482;p77"/>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0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83" name="Google Shape;483;p77"/>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4" name="Google Shape;484;p77"/>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85" name="Google Shape;485;p77"/>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86" name="Google Shape;486;p77"/>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87" name="Google Shape;487;p77"/>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488" name="Google Shape;488;p77"/>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89" name="Google Shape;489;p77"/>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0" name="Google Shape;490;p77"/>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491" name="Google Shape;491;p7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s - Three - Forest">
  <p:cSld name="CUSTOM_84_1_1_1">
    <p:bg>
      <p:bgPr>
        <a:solidFill>
          <a:srgbClr val="FFFFFF"/>
        </a:solidFill>
      </p:bgPr>
    </p:bg>
    <p:spTree>
      <p:nvGrpSpPr>
        <p:cNvPr id="492" name="Shape 492"/>
        <p:cNvGrpSpPr/>
        <p:nvPr/>
      </p:nvGrpSpPr>
      <p:grpSpPr>
        <a:xfrm>
          <a:off x="0" y="0"/>
          <a:ext cx="0" cy="0"/>
          <a:chOff x="0" y="0"/>
          <a:chExt cx="0" cy="0"/>
        </a:xfrm>
      </p:grpSpPr>
      <p:sp>
        <p:nvSpPr>
          <p:cNvPr id="493" name="Google Shape;493;p78"/>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94" name="Google Shape;494;p78"/>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95" name="Google Shape;495;p78"/>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600"/>
              </a:spcAft>
              <a:buClr>
                <a:srgbClr val="000000"/>
              </a:buClr>
              <a:buSzPts val="1200"/>
              <a:buFont typeface="Arial"/>
              <a:buNone/>
            </a:pPr>
            <a:r>
              <a:t/>
            </a:r>
            <a:endParaRPr b="0" i="0" sz="1200" u="none" cap="none" strike="noStrike">
              <a:solidFill>
                <a:schemeClr val="accent6"/>
              </a:solidFill>
              <a:latin typeface="Inter Tight"/>
              <a:ea typeface="Inter Tight"/>
              <a:cs typeface="Inter Tight"/>
              <a:sym typeface="Inter Tight"/>
            </a:endParaRPr>
          </a:p>
        </p:txBody>
      </p:sp>
      <p:sp>
        <p:nvSpPr>
          <p:cNvPr id="496" name="Google Shape;496;p78"/>
          <p:cNvSpPr txBox="1"/>
          <p:nvPr>
            <p:ph idx="1" type="body"/>
          </p:nvPr>
        </p:nvSpPr>
        <p:spPr>
          <a:xfrm>
            <a:off x="40427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7" name="Google Shape;497;p78"/>
          <p:cNvSpPr txBox="1"/>
          <p:nvPr>
            <p:ph idx="2" type="body"/>
          </p:nvPr>
        </p:nvSpPr>
        <p:spPr>
          <a:xfrm>
            <a:off x="3305800"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498" name="Google Shape;498;p78"/>
          <p:cNvSpPr txBox="1"/>
          <p:nvPr>
            <p:ph type="title"/>
          </p:nvPr>
        </p:nvSpPr>
        <p:spPr>
          <a:xfrm>
            <a:off x="404275"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499" name="Google Shape;499;p78"/>
          <p:cNvSpPr txBox="1"/>
          <p:nvPr>
            <p:ph idx="3" type="title"/>
          </p:nvPr>
        </p:nvSpPr>
        <p:spPr>
          <a:xfrm>
            <a:off x="3305807"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sp>
        <p:nvSpPr>
          <p:cNvPr id="500" name="Google Shape;500;p78"/>
          <p:cNvSpPr txBox="1"/>
          <p:nvPr>
            <p:ph idx="4"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01" name="Google Shape;501;p78"/>
          <p:cNvSpPr txBox="1"/>
          <p:nvPr>
            <p:ph idx="5"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2" name="Google Shape;502;p78"/>
          <p:cNvSpPr txBox="1"/>
          <p:nvPr>
            <p:ph idx="6" type="body"/>
          </p:nvPr>
        </p:nvSpPr>
        <p:spPr>
          <a:xfrm>
            <a:off x="6203825" y="2782275"/>
            <a:ext cx="2341500" cy="2094600"/>
          </a:xfrm>
          <a:prstGeom prst="rect">
            <a:avLst/>
          </a:prstGeom>
          <a:noFill/>
          <a:ln>
            <a:noFill/>
          </a:ln>
        </p:spPr>
        <p:txBody>
          <a:bodyPr anchorCtr="0" anchor="t" bIns="91425" lIns="91425" spcFirstLastPara="1" rIns="91425" wrap="square" tIns="91425">
            <a:noAutofit/>
          </a:bodyPr>
          <a:lstStyle>
            <a:lvl1pPr indent="-228600" lvl="0" marL="457200" marR="0" algn="l">
              <a:lnSpc>
                <a:spcPct val="115000"/>
              </a:lnSpc>
              <a:spcBef>
                <a:spcPts val="0"/>
              </a:spcBef>
              <a:spcAft>
                <a:spcPts val="0"/>
              </a:spcAft>
              <a:buSzPts val="1800"/>
              <a:buNone/>
              <a:defRPr sz="1200">
                <a:solidFill>
                  <a:schemeClr val="accent6"/>
                </a:solidFill>
                <a:latin typeface="Inter Tight"/>
                <a:ea typeface="Inter Tight"/>
                <a:cs typeface="Inter Tight"/>
                <a:sym typeface="Inter Tight"/>
              </a:defRPr>
            </a:lvl1pPr>
            <a:lvl2pPr indent="-317500" lvl="1" marL="914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2pPr>
            <a:lvl3pPr indent="-317500" lvl="2" marL="1371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3pPr>
            <a:lvl4pPr indent="-317500" lvl="3" marL="18288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4pPr>
            <a:lvl5pPr indent="-317500" lvl="4" marL="22860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5pPr>
            <a:lvl6pPr indent="-317500" lvl="5" marL="27432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6pPr>
            <a:lvl7pPr indent="-317500" lvl="6" marL="32004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7pPr>
            <a:lvl8pPr indent="-317500" lvl="7" marL="3657600" marR="0" algn="l">
              <a:lnSpc>
                <a:spcPct val="115000"/>
              </a:lnSpc>
              <a:spcBef>
                <a:spcPts val="600"/>
              </a:spcBef>
              <a:spcAft>
                <a:spcPts val="0"/>
              </a:spcAft>
              <a:buSzPts val="1400"/>
              <a:buFont typeface="Inter Tight"/>
              <a:buChar char="○"/>
              <a:defRPr sz="1200">
                <a:solidFill>
                  <a:schemeClr val="accent6"/>
                </a:solidFill>
                <a:latin typeface="Inter Tight"/>
                <a:ea typeface="Inter Tight"/>
                <a:cs typeface="Inter Tight"/>
                <a:sym typeface="Inter Tight"/>
              </a:defRPr>
            </a:lvl8pPr>
            <a:lvl9pPr indent="-317500" lvl="8" marL="4114800" marR="0" algn="l">
              <a:lnSpc>
                <a:spcPct val="115000"/>
              </a:lnSpc>
              <a:spcBef>
                <a:spcPts val="600"/>
              </a:spcBef>
              <a:spcAft>
                <a:spcPts val="600"/>
              </a:spcAft>
              <a:buSzPts val="1400"/>
              <a:buFont typeface="Inter Tight"/>
              <a:buChar char="■"/>
              <a:defRPr sz="1200">
                <a:solidFill>
                  <a:schemeClr val="accent6"/>
                </a:solidFill>
                <a:latin typeface="Inter Tight"/>
                <a:ea typeface="Inter Tight"/>
                <a:cs typeface="Inter Tight"/>
                <a:sym typeface="Inter Tight"/>
              </a:defRPr>
            </a:lvl9pPr>
          </a:lstStyle>
          <a:p/>
        </p:txBody>
      </p:sp>
      <p:sp>
        <p:nvSpPr>
          <p:cNvPr id="503" name="Google Shape;503;p78"/>
          <p:cNvSpPr txBox="1"/>
          <p:nvPr>
            <p:ph idx="7" type="title"/>
          </p:nvPr>
        </p:nvSpPr>
        <p:spPr>
          <a:xfrm>
            <a:off x="6203832" y="2010250"/>
            <a:ext cx="2540700" cy="6528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1600">
                <a:solidFill>
                  <a:schemeClr val="accent6"/>
                </a:solidFill>
                <a:latin typeface="Inter Tight Medium"/>
                <a:ea typeface="Inter Tight Medium"/>
                <a:cs typeface="Inter Tight Medium"/>
                <a:sym typeface="Inter Tight Medium"/>
              </a:defRPr>
            </a:lvl1pPr>
            <a:lvl2pPr lvl="1" algn="l">
              <a:lnSpc>
                <a:spcPct val="100000"/>
              </a:lnSpc>
              <a:spcBef>
                <a:spcPts val="1200"/>
              </a:spcBef>
              <a:spcAft>
                <a:spcPts val="0"/>
              </a:spcAft>
              <a:buClr>
                <a:schemeClr val="accent6"/>
              </a:buClr>
              <a:buSzPts val="2800"/>
              <a:buNone/>
              <a:defRPr>
                <a:solidFill>
                  <a:schemeClr val="accent6"/>
                </a:solidFill>
              </a:defRPr>
            </a:lvl2pPr>
            <a:lvl3pPr lvl="2" algn="l">
              <a:lnSpc>
                <a:spcPct val="100000"/>
              </a:lnSpc>
              <a:spcBef>
                <a:spcPts val="0"/>
              </a:spcBef>
              <a:spcAft>
                <a:spcPts val="0"/>
              </a:spcAft>
              <a:buClr>
                <a:schemeClr val="accent6"/>
              </a:buClr>
              <a:buSzPts val="2800"/>
              <a:buNone/>
              <a:defRPr>
                <a:solidFill>
                  <a:schemeClr val="accent6"/>
                </a:solidFill>
              </a:defRPr>
            </a:lvl3pPr>
            <a:lvl4pPr lvl="3" algn="l">
              <a:lnSpc>
                <a:spcPct val="100000"/>
              </a:lnSpc>
              <a:spcBef>
                <a:spcPts val="0"/>
              </a:spcBef>
              <a:spcAft>
                <a:spcPts val="0"/>
              </a:spcAft>
              <a:buClr>
                <a:schemeClr val="accent6"/>
              </a:buClr>
              <a:buSzPts val="2800"/>
              <a:buNone/>
              <a:defRPr>
                <a:solidFill>
                  <a:schemeClr val="accent6"/>
                </a:solidFill>
              </a:defRPr>
            </a:lvl4pPr>
            <a:lvl5pPr lvl="4" algn="l">
              <a:lnSpc>
                <a:spcPct val="100000"/>
              </a:lnSpc>
              <a:spcBef>
                <a:spcPts val="0"/>
              </a:spcBef>
              <a:spcAft>
                <a:spcPts val="0"/>
              </a:spcAft>
              <a:buClr>
                <a:schemeClr val="accent6"/>
              </a:buClr>
              <a:buSzPts val="2800"/>
              <a:buNone/>
              <a:defRPr>
                <a:solidFill>
                  <a:schemeClr val="accent6"/>
                </a:solidFill>
              </a:defRPr>
            </a:lvl5pPr>
            <a:lvl6pPr lvl="5" algn="l">
              <a:lnSpc>
                <a:spcPct val="100000"/>
              </a:lnSpc>
              <a:spcBef>
                <a:spcPts val="0"/>
              </a:spcBef>
              <a:spcAft>
                <a:spcPts val="0"/>
              </a:spcAft>
              <a:buClr>
                <a:schemeClr val="accent6"/>
              </a:buClr>
              <a:buSzPts val="2800"/>
              <a:buNone/>
              <a:defRPr>
                <a:solidFill>
                  <a:schemeClr val="accent6"/>
                </a:solidFill>
              </a:defRPr>
            </a:lvl6pPr>
            <a:lvl7pPr lvl="6" algn="l">
              <a:lnSpc>
                <a:spcPct val="100000"/>
              </a:lnSpc>
              <a:spcBef>
                <a:spcPts val="0"/>
              </a:spcBef>
              <a:spcAft>
                <a:spcPts val="0"/>
              </a:spcAft>
              <a:buClr>
                <a:schemeClr val="accent6"/>
              </a:buClr>
              <a:buSzPts val="2800"/>
              <a:buNone/>
              <a:defRPr>
                <a:solidFill>
                  <a:schemeClr val="accent6"/>
                </a:solidFill>
              </a:defRPr>
            </a:lvl7pPr>
            <a:lvl8pPr lvl="7" algn="l">
              <a:lnSpc>
                <a:spcPct val="100000"/>
              </a:lnSpc>
              <a:spcBef>
                <a:spcPts val="0"/>
              </a:spcBef>
              <a:spcAft>
                <a:spcPts val="0"/>
              </a:spcAft>
              <a:buClr>
                <a:schemeClr val="accent6"/>
              </a:buClr>
              <a:buSzPts val="2800"/>
              <a:buNone/>
              <a:defRPr>
                <a:solidFill>
                  <a:schemeClr val="accent6"/>
                </a:solidFill>
              </a:defRPr>
            </a:lvl8pPr>
            <a:lvl9pPr lvl="8" algn="l">
              <a:lnSpc>
                <a:spcPct val="100000"/>
              </a:lnSpc>
              <a:spcBef>
                <a:spcPts val="0"/>
              </a:spcBef>
              <a:spcAft>
                <a:spcPts val="0"/>
              </a:spcAft>
              <a:buClr>
                <a:schemeClr val="accent6"/>
              </a:buClr>
              <a:buSzPts val="2800"/>
              <a:buNone/>
              <a:defRPr>
                <a:solidFill>
                  <a:schemeClr val="accent6"/>
                </a:solidFill>
              </a:defRPr>
            </a:lvl9pPr>
          </a:lstStyle>
          <a:p/>
        </p:txBody>
      </p:sp>
      <p:pic>
        <p:nvPicPr>
          <p:cNvPr id="504" name="Google Shape;504;p78"/>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p:cSld name="CUSTOM_85">
    <p:bg>
      <p:bgPr>
        <a:solidFill>
          <a:srgbClr val="FFFFFF"/>
        </a:solidFill>
      </p:bgPr>
    </p:bg>
    <p:spTree>
      <p:nvGrpSpPr>
        <p:cNvPr id="505" name="Shape 505"/>
        <p:cNvGrpSpPr/>
        <p:nvPr/>
      </p:nvGrpSpPr>
      <p:grpSpPr>
        <a:xfrm>
          <a:off x="0" y="0"/>
          <a:ext cx="0" cy="0"/>
          <a:chOff x="0" y="0"/>
          <a:chExt cx="0" cy="0"/>
        </a:xfrm>
      </p:grpSpPr>
      <p:sp>
        <p:nvSpPr>
          <p:cNvPr id="506" name="Google Shape;506;p79"/>
          <p:cNvSpPr/>
          <p:nvPr/>
        </p:nvSpPr>
        <p:spPr>
          <a:xfrm>
            <a:off x="266700" y="1876463"/>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07" name="Google Shape;507;p79"/>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08" name="Google Shape;508;p79"/>
          <p:cNvSpPr/>
          <p:nvPr/>
        </p:nvSpPr>
        <p:spPr>
          <a:xfrm>
            <a:off x="3174888" y="1876450"/>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09" name="Google Shape;509;p79"/>
          <p:cNvSpPr/>
          <p:nvPr/>
        </p:nvSpPr>
        <p:spPr>
          <a:xfrm>
            <a:off x="6083088" y="1876425"/>
            <a:ext cx="2799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10" name="Google Shape;510;p79"/>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11" name="Google Shape;511;p79"/>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2" name="Google Shape;512;p79"/>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13" name="Google Shape;513;p79"/>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14" name="Google Shape;514;p79"/>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15" name="Google Shape;515;p79"/>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ngle Line Light">
  <p:cSld name="CUSTOM_2_3_1_1">
    <p:bg>
      <p:bgPr>
        <a:solidFill>
          <a:srgbClr val="FFF7EB"/>
        </a:solidFill>
      </p:bgPr>
    </p:bg>
    <p:spTree>
      <p:nvGrpSpPr>
        <p:cNvPr id="43" name="Shape 43"/>
        <p:cNvGrpSpPr/>
        <p:nvPr/>
      </p:nvGrpSpPr>
      <p:grpSpPr>
        <a:xfrm>
          <a:off x="0" y="0"/>
          <a:ext cx="0" cy="0"/>
          <a:chOff x="0" y="0"/>
          <a:chExt cx="0" cy="0"/>
        </a:xfrm>
      </p:grpSpPr>
      <p:pic>
        <p:nvPicPr>
          <p:cNvPr id="44" name="Google Shape;44;p26" title="Vector.png"/>
          <p:cNvPicPr preferRelativeResize="0"/>
          <p:nvPr/>
        </p:nvPicPr>
        <p:blipFill rotWithShape="1">
          <a:blip r:embed="rId2">
            <a:alphaModFix/>
          </a:blip>
          <a:srcRect b="0" l="0" r="0" t="0"/>
          <a:stretch/>
        </p:blipFill>
        <p:spPr>
          <a:xfrm>
            <a:off x="7905379" y="4682618"/>
            <a:ext cx="972701" cy="185950"/>
          </a:xfrm>
          <a:prstGeom prst="rect">
            <a:avLst/>
          </a:prstGeom>
          <a:noFill/>
          <a:ln>
            <a:noFill/>
          </a:ln>
        </p:spPr>
      </p:pic>
      <p:sp>
        <p:nvSpPr>
          <p:cNvPr id="45" name="Google Shape;45;p26"/>
          <p:cNvSpPr txBox="1"/>
          <p:nvPr>
            <p:ph idx="1" type="subTitle"/>
          </p:nvPr>
        </p:nvSpPr>
        <p:spPr>
          <a:xfrm>
            <a:off x="1018691" y="4641011"/>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
        <p:nvSpPr>
          <p:cNvPr id="46" name="Google Shape;46;p26"/>
          <p:cNvSpPr/>
          <p:nvPr>
            <p:ph idx="2" type="pic"/>
          </p:nvPr>
        </p:nvSpPr>
        <p:spPr>
          <a:xfrm>
            <a:off x="249040" y="4655926"/>
            <a:ext cx="267600" cy="267600"/>
          </a:xfrm>
          <a:prstGeom prst="ellipse">
            <a:avLst/>
          </a:prstGeom>
          <a:noFill/>
          <a:ln>
            <a:noFill/>
          </a:ln>
        </p:spPr>
      </p:sp>
      <p:sp>
        <p:nvSpPr>
          <p:cNvPr id="47" name="Google Shape;47;p26"/>
          <p:cNvSpPr/>
          <p:nvPr>
            <p:ph idx="3" type="pic"/>
          </p:nvPr>
        </p:nvSpPr>
        <p:spPr>
          <a:xfrm>
            <a:off x="445815" y="4658576"/>
            <a:ext cx="267600" cy="267600"/>
          </a:xfrm>
          <a:prstGeom prst="ellipse">
            <a:avLst/>
          </a:prstGeom>
          <a:noFill/>
          <a:ln>
            <a:noFill/>
          </a:ln>
        </p:spPr>
      </p:sp>
      <p:sp>
        <p:nvSpPr>
          <p:cNvPr id="48" name="Google Shape;48;p26"/>
          <p:cNvSpPr/>
          <p:nvPr>
            <p:ph idx="4" type="pic"/>
          </p:nvPr>
        </p:nvSpPr>
        <p:spPr>
          <a:xfrm>
            <a:off x="640915" y="4658576"/>
            <a:ext cx="267600" cy="267600"/>
          </a:xfrm>
          <a:prstGeom prst="ellipse">
            <a:avLst/>
          </a:prstGeom>
          <a:noFill/>
          <a:ln>
            <a:noFill/>
          </a:ln>
        </p:spPr>
      </p:sp>
      <p:sp>
        <p:nvSpPr>
          <p:cNvPr id="49" name="Google Shape;49;p26"/>
          <p:cNvSpPr txBox="1"/>
          <p:nvPr>
            <p:ph type="title"/>
          </p:nvPr>
        </p:nvSpPr>
        <p:spPr>
          <a:xfrm>
            <a:off x="120725" y="1727624"/>
            <a:ext cx="8369100" cy="7869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rgbClr val="320F3D"/>
              </a:buClr>
              <a:buSzPts val="48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50" name="Google Shape;50;p26"/>
          <p:cNvSpPr txBox="1"/>
          <p:nvPr>
            <p:ph idx="5" type="subTitle"/>
          </p:nvPr>
        </p:nvSpPr>
        <p:spPr>
          <a:xfrm>
            <a:off x="157304" y="255109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Lavender">
  <p:cSld name="CUSTOM_85_1">
    <p:bg>
      <p:bgPr>
        <a:solidFill>
          <a:srgbClr val="FFFFFF"/>
        </a:solidFill>
      </p:bgPr>
    </p:bg>
    <p:spTree>
      <p:nvGrpSpPr>
        <p:cNvPr id="516" name="Shape 516"/>
        <p:cNvGrpSpPr/>
        <p:nvPr/>
      </p:nvGrpSpPr>
      <p:grpSpPr>
        <a:xfrm>
          <a:off x="0" y="0"/>
          <a:ext cx="0" cy="0"/>
          <a:chOff x="0" y="0"/>
          <a:chExt cx="0" cy="0"/>
        </a:xfrm>
      </p:grpSpPr>
      <p:sp>
        <p:nvSpPr>
          <p:cNvPr id="517" name="Google Shape;517;p80"/>
          <p:cNvSpPr/>
          <p:nvPr/>
        </p:nvSpPr>
        <p:spPr>
          <a:xfrm>
            <a:off x="266700" y="1876463"/>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18" name="Google Shape;518;p80"/>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19" name="Google Shape;519;p80"/>
          <p:cNvSpPr/>
          <p:nvPr/>
        </p:nvSpPr>
        <p:spPr>
          <a:xfrm>
            <a:off x="3174888" y="1876450"/>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20" name="Google Shape;520;p80"/>
          <p:cNvSpPr/>
          <p:nvPr/>
        </p:nvSpPr>
        <p:spPr>
          <a:xfrm>
            <a:off x="6083088" y="1876425"/>
            <a:ext cx="2799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21" name="Google Shape;521;p80"/>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22" name="Google Shape;522;p80"/>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3" name="Google Shape;523;p80"/>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24" name="Google Shape;524;p80"/>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25" name="Google Shape;525;p80"/>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26" name="Google Shape;526;p80"/>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Marigold">
  <p:cSld name="CUSTOM_85_2">
    <p:bg>
      <p:bgPr>
        <a:solidFill>
          <a:srgbClr val="FFFFFF"/>
        </a:solidFill>
      </p:bgPr>
    </p:bg>
    <p:spTree>
      <p:nvGrpSpPr>
        <p:cNvPr id="527" name="Shape 527"/>
        <p:cNvGrpSpPr/>
        <p:nvPr/>
      </p:nvGrpSpPr>
      <p:grpSpPr>
        <a:xfrm>
          <a:off x="0" y="0"/>
          <a:ext cx="0" cy="0"/>
          <a:chOff x="0" y="0"/>
          <a:chExt cx="0" cy="0"/>
        </a:xfrm>
      </p:grpSpPr>
      <p:sp>
        <p:nvSpPr>
          <p:cNvPr id="528" name="Google Shape;528;p81"/>
          <p:cNvSpPr/>
          <p:nvPr/>
        </p:nvSpPr>
        <p:spPr>
          <a:xfrm>
            <a:off x="266700" y="1876463"/>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29" name="Google Shape;529;p81"/>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30" name="Google Shape;530;p81"/>
          <p:cNvSpPr/>
          <p:nvPr/>
        </p:nvSpPr>
        <p:spPr>
          <a:xfrm>
            <a:off x="3174888" y="1876450"/>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31" name="Google Shape;531;p81"/>
          <p:cNvSpPr/>
          <p:nvPr/>
        </p:nvSpPr>
        <p:spPr>
          <a:xfrm>
            <a:off x="6083088" y="1876425"/>
            <a:ext cx="2799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32" name="Google Shape;532;p81"/>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33" name="Google Shape;533;p81"/>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4" name="Google Shape;534;p81"/>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35" name="Google Shape;535;p81"/>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36" name="Google Shape;536;p81"/>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37" name="Google Shape;537;p81"/>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Three Forest">
  <p:cSld name="CUSTOM_85_3">
    <p:bg>
      <p:bgPr>
        <a:solidFill>
          <a:srgbClr val="FFFFFF"/>
        </a:solidFill>
      </p:bgPr>
    </p:bg>
    <p:spTree>
      <p:nvGrpSpPr>
        <p:cNvPr id="538" name="Shape 538"/>
        <p:cNvGrpSpPr/>
        <p:nvPr/>
      </p:nvGrpSpPr>
      <p:grpSpPr>
        <a:xfrm>
          <a:off x="0" y="0"/>
          <a:ext cx="0" cy="0"/>
          <a:chOff x="0" y="0"/>
          <a:chExt cx="0" cy="0"/>
        </a:xfrm>
      </p:grpSpPr>
      <p:sp>
        <p:nvSpPr>
          <p:cNvPr id="539" name="Google Shape;539;p82"/>
          <p:cNvSpPr/>
          <p:nvPr/>
        </p:nvSpPr>
        <p:spPr>
          <a:xfrm>
            <a:off x="266700" y="1876463"/>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pic>
        <p:nvPicPr>
          <p:cNvPr descr="preencoded.png" id="540" name="Google Shape;540;p82"/>
          <p:cNvPicPr preferRelativeResize="0"/>
          <p:nvPr/>
        </p:nvPicPr>
        <p:blipFill rotWithShape="1">
          <a:blip r:embed="rId2">
            <a:alphaModFix/>
          </a:blip>
          <a:srcRect b="0" l="0" r="0" t="0"/>
          <a:stretch/>
        </p:blipFill>
        <p:spPr>
          <a:xfrm>
            <a:off x="3171825" y="1876425"/>
            <a:ext cx="2800350" cy="3000375"/>
          </a:xfrm>
          <a:prstGeom prst="rect">
            <a:avLst/>
          </a:prstGeom>
          <a:noFill/>
          <a:ln>
            <a:noFill/>
          </a:ln>
        </p:spPr>
      </p:pic>
      <p:sp>
        <p:nvSpPr>
          <p:cNvPr id="541" name="Google Shape;541;p82"/>
          <p:cNvSpPr/>
          <p:nvPr/>
        </p:nvSpPr>
        <p:spPr>
          <a:xfrm>
            <a:off x="3174888" y="1876450"/>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42" name="Google Shape;542;p82"/>
          <p:cNvSpPr/>
          <p:nvPr/>
        </p:nvSpPr>
        <p:spPr>
          <a:xfrm>
            <a:off x="6083088" y="1876425"/>
            <a:ext cx="2799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43" name="Google Shape;543;p82"/>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544" name="Google Shape;544;p82"/>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5" name="Google Shape;545;p82"/>
          <p:cNvSpPr txBox="1"/>
          <p:nvPr>
            <p:ph idx="2" type="subTitle"/>
          </p:nvPr>
        </p:nvSpPr>
        <p:spPr>
          <a:xfrm>
            <a:off x="414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46" name="Google Shape;546;p82"/>
          <p:cNvSpPr txBox="1"/>
          <p:nvPr>
            <p:ph idx="3" type="subTitle"/>
          </p:nvPr>
        </p:nvSpPr>
        <p:spPr>
          <a:xfrm>
            <a:off x="3327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sp>
        <p:nvSpPr>
          <p:cNvPr id="547" name="Google Shape;547;p82"/>
          <p:cNvSpPr txBox="1"/>
          <p:nvPr>
            <p:ph idx="4" type="subTitle"/>
          </p:nvPr>
        </p:nvSpPr>
        <p:spPr>
          <a:xfrm>
            <a:off x="6240450" y="3161975"/>
            <a:ext cx="2493900" cy="4293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SzPts val="1800"/>
              <a:buNone/>
              <a:defRPr sz="1600">
                <a:solidFill>
                  <a:schemeClr val="accent6"/>
                </a:solidFill>
              </a:defRPr>
            </a:lvl1pPr>
            <a:lvl2pPr lvl="1" algn="l">
              <a:lnSpc>
                <a:spcPct val="115000"/>
              </a:lnSpc>
              <a:spcBef>
                <a:spcPts val="0"/>
              </a:spcBef>
              <a:spcAft>
                <a:spcPts val="0"/>
              </a:spcAft>
              <a:buClr>
                <a:schemeClr val="accent6"/>
              </a:buClr>
              <a:buSzPts val="1600"/>
              <a:buNone/>
              <a:defRPr sz="1600">
                <a:solidFill>
                  <a:schemeClr val="accent6"/>
                </a:solidFill>
              </a:defRPr>
            </a:lvl2pPr>
            <a:lvl3pPr lvl="2" algn="l">
              <a:lnSpc>
                <a:spcPct val="115000"/>
              </a:lnSpc>
              <a:spcBef>
                <a:spcPts val="0"/>
              </a:spcBef>
              <a:spcAft>
                <a:spcPts val="0"/>
              </a:spcAft>
              <a:buClr>
                <a:schemeClr val="accent6"/>
              </a:buClr>
              <a:buSzPts val="1600"/>
              <a:buNone/>
              <a:defRPr sz="1600">
                <a:solidFill>
                  <a:schemeClr val="accent6"/>
                </a:solidFill>
              </a:defRPr>
            </a:lvl3pPr>
            <a:lvl4pPr lvl="3" algn="l">
              <a:lnSpc>
                <a:spcPct val="115000"/>
              </a:lnSpc>
              <a:spcBef>
                <a:spcPts val="0"/>
              </a:spcBef>
              <a:spcAft>
                <a:spcPts val="0"/>
              </a:spcAft>
              <a:buClr>
                <a:schemeClr val="accent6"/>
              </a:buClr>
              <a:buSzPts val="1600"/>
              <a:buNone/>
              <a:defRPr sz="1600">
                <a:solidFill>
                  <a:schemeClr val="accent6"/>
                </a:solidFill>
              </a:defRPr>
            </a:lvl4pPr>
            <a:lvl5pPr lvl="4" algn="l">
              <a:lnSpc>
                <a:spcPct val="115000"/>
              </a:lnSpc>
              <a:spcBef>
                <a:spcPts val="0"/>
              </a:spcBef>
              <a:spcAft>
                <a:spcPts val="0"/>
              </a:spcAft>
              <a:buClr>
                <a:schemeClr val="accent6"/>
              </a:buClr>
              <a:buSzPts val="1600"/>
              <a:buNone/>
              <a:defRPr sz="1600">
                <a:solidFill>
                  <a:schemeClr val="accent6"/>
                </a:solidFill>
              </a:defRPr>
            </a:lvl5pPr>
            <a:lvl6pPr lvl="5" algn="l">
              <a:lnSpc>
                <a:spcPct val="115000"/>
              </a:lnSpc>
              <a:spcBef>
                <a:spcPts val="0"/>
              </a:spcBef>
              <a:spcAft>
                <a:spcPts val="0"/>
              </a:spcAft>
              <a:buClr>
                <a:schemeClr val="accent6"/>
              </a:buClr>
              <a:buSzPts val="1600"/>
              <a:buNone/>
              <a:defRPr sz="1600">
                <a:solidFill>
                  <a:schemeClr val="accent6"/>
                </a:solidFill>
              </a:defRPr>
            </a:lvl6pPr>
            <a:lvl7pPr lvl="6" algn="l">
              <a:lnSpc>
                <a:spcPct val="115000"/>
              </a:lnSpc>
              <a:spcBef>
                <a:spcPts val="0"/>
              </a:spcBef>
              <a:spcAft>
                <a:spcPts val="0"/>
              </a:spcAft>
              <a:buClr>
                <a:schemeClr val="accent6"/>
              </a:buClr>
              <a:buSzPts val="1600"/>
              <a:buNone/>
              <a:defRPr sz="1600">
                <a:solidFill>
                  <a:schemeClr val="accent6"/>
                </a:solidFill>
              </a:defRPr>
            </a:lvl7pPr>
            <a:lvl8pPr lvl="7" algn="l">
              <a:lnSpc>
                <a:spcPct val="115000"/>
              </a:lnSpc>
              <a:spcBef>
                <a:spcPts val="0"/>
              </a:spcBef>
              <a:spcAft>
                <a:spcPts val="0"/>
              </a:spcAft>
              <a:buClr>
                <a:schemeClr val="accent6"/>
              </a:buClr>
              <a:buSzPts val="1600"/>
              <a:buNone/>
              <a:defRPr sz="1600">
                <a:solidFill>
                  <a:schemeClr val="accent6"/>
                </a:solidFill>
              </a:defRPr>
            </a:lvl8pPr>
            <a:lvl9pPr lvl="8" algn="l">
              <a:lnSpc>
                <a:spcPct val="115000"/>
              </a:lnSpc>
              <a:spcBef>
                <a:spcPts val="0"/>
              </a:spcBef>
              <a:spcAft>
                <a:spcPts val="0"/>
              </a:spcAft>
              <a:buClr>
                <a:schemeClr val="accent6"/>
              </a:buClr>
              <a:buSzPts val="1600"/>
              <a:buNone/>
              <a:defRPr sz="1600">
                <a:solidFill>
                  <a:schemeClr val="accent6"/>
                </a:solidFill>
              </a:defRPr>
            </a:lvl9pPr>
          </a:lstStyle>
          <a:p/>
        </p:txBody>
      </p:sp>
      <p:pic>
        <p:nvPicPr>
          <p:cNvPr id="548" name="Google Shape;548;p82"/>
          <p:cNvPicPr preferRelativeResize="0"/>
          <p:nvPr/>
        </p:nvPicPr>
        <p:blipFill rotWithShape="1">
          <a:blip r:embed="rId3">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p:cSld name="CUSTOM_86">
    <p:bg>
      <p:bgPr>
        <a:solidFill>
          <a:srgbClr val="FFFFFF"/>
        </a:solidFill>
      </p:bgPr>
    </p:bg>
    <p:spTree>
      <p:nvGrpSpPr>
        <p:cNvPr id="549" name="Shape 549"/>
        <p:cNvGrpSpPr/>
        <p:nvPr/>
      </p:nvGrpSpPr>
      <p:grpSpPr>
        <a:xfrm>
          <a:off x="0" y="0"/>
          <a:ext cx="0" cy="0"/>
          <a:chOff x="0" y="0"/>
          <a:chExt cx="0" cy="0"/>
        </a:xfrm>
      </p:grpSpPr>
      <p:sp>
        <p:nvSpPr>
          <p:cNvPr id="550" name="Google Shape;550;p83"/>
          <p:cNvSpPr/>
          <p:nvPr/>
        </p:nvSpPr>
        <p:spPr>
          <a:xfrm>
            <a:off x="266700" y="1876443"/>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1" name="Google Shape;551;p83"/>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52" name="Google Shape;552;p83"/>
          <p:cNvSpPr/>
          <p:nvPr/>
        </p:nvSpPr>
        <p:spPr>
          <a:xfrm>
            <a:off x="3174893" y="1876437"/>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3" name="Google Shape;553;p83"/>
          <p:cNvSpPr/>
          <p:nvPr/>
        </p:nvSpPr>
        <p:spPr>
          <a:xfrm>
            <a:off x="6083099" y="187642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4" name="Google Shape;554;p83"/>
          <p:cNvSpPr/>
          <p:nvPr/>
        </p:nvSpPr>
        <p:spPr>
          <a:xfrm>
            <a:off x="263175" y="3388305"/>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5" name="Google Shape;555;p83"/>
          <p:cNvSpPr/>
          <p:nvPr/>
        </p:nvSpPr>
        <p:spPr>
          <a:xfrm>
            <a:off x="3171368" y="3388299"/>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6" name="Google Shape;556;p83"/>
          <p:cNvSpPr/>
          <p:nvPr/>
        </p:nvSpPr>
        <p:spPr>
          <a:xfrm>
            <a:off x="6079574" y="3388288"/>
            <a:ext cx="2799000" cy="14352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57" name="Google Shape;557;p83"/>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58" name="Google Shape;558;p83"/>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9" name="Google Shape;559;p83"/>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0" name="Google Shape;560;p83"/>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1" name="Google Shape;561;p83"/>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2" name="Google Shape;562;p83"/>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3" name="Google Shape;563;p83"/>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564" name="Google Shape;564;p8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Lavender">
  <p:cSld name="CUSTOM_86_2">
    <p:bg>
      <p:bgPr>
        <a:solidFill>
          <a:srgbClr val="FFFFFF"/>
        </a:solidFill>
      </p:bgPr>
    </p:bg>
    <p:spTree>
      <p:nvGrpSpPr>
        <p:cNvPr id="565" name="Shape 565"/>
        <p:cNvGrpSpPr/>
        <p:nvPr/>
      </p:nvGrpSpPr>
      <p:grpSpPr>
        <a:xfrm>
          <a:off x="0" y="0"/>
          <a:ext cx="0" cy="0"/>
          <a:chOff x="0" y="0"/>
          <a:chExt cx="0" cy="0"/>
        </a:xfrm>
      </p:grpSpPr>
      <p:sp>
        <p:nvSpPr>
          <p:cNvPr id="566" name="Google Shape;566;p84"/>
          <p:cNvSpPr/>
          <p:nvPr/>
        </p:nvSpPr>
        <p:spPr>
          <a:xfrm>
            <a:off x="266700" y="1876443"/>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67" name="Google Shape;567;p84"/>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68" name="Google Shape;568;p84"/>
          <p:cNvSpPr/>
          <p:nvPr/>
        </p:nvSpPr>
        <p:spPr>
          <a:xfrm>
            <a:off x="3174893" y="1876437"/>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69" name="Google Shape;569;p84"/>
          <p:cNvSpPr/>
          <p:nvPr/>
        </p:nvSpPr>
        <p:spPr>
          <a:xfrm>
            <a:off x="6083099" y="187642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0" name="Google Shape;570;p84"/>
          <p:cNvSpPr/>
          <p:nvPr/>
        </p:nvSpPr>
        <p:spPr>
          <a:xfrm>
            <a:off x="263175" y="3388305"/>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1" name="Google Shape;571;p84"/>
          <p:cNvSpPr/>
          <p:nvPr/>
        </p:nvSpPr>
        <p:spPr>
          <a:xfrm>
            <a:off x="3171368" y="3388299"/>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2" name="Google Shape;572;p84"/>
          <p:cNvSpPr/>
          <p:nvPr/>
        </p:nvSpPr>
        <p:spPr>
          <a:xfrm>
            <a:off x="6079574" y="3388288"/>
            <a:ext cx="2799000" cy="14352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73" name="Google Shape;573;p84"/>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74" name="Google Shape;574;p84"/>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5" name="Google Shape;575;p84"/>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6" name="Google Shape;576;p84"/>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7" name="Google Shape;577;p84"/>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8" name="Google Shape;578;p84"/>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79" name="Google Shape;579;p84"/>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580" name="Google Shape;580;p84"/>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Marigold">
  <p:cSld name="CUSTOM_86_3">
    <p:bg>
      <p:bgPr>
        <a:solidFill>
          <a:srgbClr val="FFFFFF"/>
        </a:solidFill>
      </p:bgPr>
    </p:bg>
    <p:spTree>
      <p:nvGrpSpPr>
        <p:cNvPr id="581" name="Shape 581"/>
        <p:cNvGrpSpPr/>
        <p:nvPr/>
      </p:nvGrpSpPr>
      <p:grpSpPr>
        <a:xfrm>
          <a:off x="0" y="0"/>
          <a:ext cx="0" cy="0"/>
          <a:chOff x="0" y="0"/>
          <a:chExt cx="0" cy="0"/>
        </a:xfrm>
      </p:grpSpPr>
      <p:sp>
        <p:nvSpPr>
          <p:cNvPr id="582" name="Google Shape;582;p85"/>
          <p:cNvSpPr/>
          <p:nvPr/>
        </p:nvSpPr>
        <p:spPr>
          <a:xfrm>
            <a:off x="266700" y="1876443"/>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3" name="Google Shape;583;p85"/>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84" name="Google Shape;584;p85"/>
          <p:cNvSpPr/>
          <p:nvPr/>
        </p:nvSpPr>
        <p:spPr>
          <a:xfrm>
            <a:off x="3174893" y="1876437"/>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5" name="Google Shape;585;p85"/>
          <p:cNvSpPr/>
          <p:nvPr/>
        </p:nvSpPr>
        <p:spPr>
          <a:xfrm>
            <a:off x="6083099" y="187642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6" name="Google Shape;586;p85"/>
          <p:cNvSpPr/>
          <p:nvPr/>
        </p:nvSpPr>
        <p:spPr>
          <a:xfrm>
            <a:off x="263175" y="3388305"/>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7" name="Google Shape;587;p85"/>
          <p:cNvSpPr/>
          <p:nvPr/>
        </p:nvSpPr>
        <p:spPr>
          <a:xfrm>
            <a:off x="3171368" y="3388299"/>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8" name="Google Shape;588;p85"/>
          <p:cNvSpPr/>
          <p:nvPr/>
        </p:nvSpPr>
        <p:spPr>
          <a:xfrm>
            <a:off x="6079574" y="3388288"/>
            <a:ext cx="2799000" cy="14352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89" name="Google Shape;589;p85"/>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590" name="Google Shape;590;p85"/>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1" name="Google Shape;591;p85"/>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2" name="Google Shape;592;p85"/>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3" name="Google Shape;593;p85"/>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4" name="Google Shape;594;p85"/>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595" name="Google Shape;595;p85"/>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596" name="Google Shape;596;p85"/>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Six Forest">
  <p:cSld name="CUSTOM_86_1">
    <p:bg>
      <p:bgPr>
        <a:solidFill>
          <a:srgbClr val="FFFFFF"/>
        </a:solidFill>
      </p:bgPr>
    </p:bg>
    <p:spTree>
      <p:nvGrpSpPr>
        <p:cNvPr id="597" name="Shape 597"/>
        <p:cNvGrpSpPr/>
        <p:nvPr/>
      </p:nvGrpSpPr>
      <p:grpSpPr>
        <a:xfrm>
          <a:off x="0" y="0"/>
          <a:ext cx="0" cy="0"/>
          <a:chOff x="0" y="0"/>
          <a:chExt cx="0" cy="0"/>
        </a:xfrm>
      </p:grpSpPr>
      <p:sp>
        <p:nvSpPr>
          <p:cNvPr id="598" name="Google Shape;598;p86"/>
          <p:cNvSpPr/>
          <p:nvPr/>
        </p:nvSpPr>
        <p:spPr>
          <a:xfrm>
            <a:off x="266700" y="1876443"/>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599" name="Google Shape;599;p86"/>
          <p:cNvSpPr txBox="1"/>
          <p:nvPr>
            <p:ph idx="1" type="subTitle"/>
          </p:nvPr>
        </p:nvSpPr>
        <p:spPr>
          <a:xfrm>
            <a:off x="392275" y="2095650"/>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00" name="Google Shape;600;p86"/>
          <p:cNvSpPr/>
          <p:nvPr/>
        </p:nvSpPr>
        <p:spPr>
          <a:xfrm>
            <a:off x="3174893" y="1876437"/>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1" name="Google Shape;601;p86"/>
          <p:cNvSpPr/>
          <p:nvPr/>
        </p:nvSpPr>
        <p:spPr>
          <a:xfrm>
            <a:off x="6083099" y="187642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2" name="Google Shape;602;p86"/>
          <p:cNvSpPr/>
          <p:nvPr/>
        </p:nvSpPr>
        <p:spPr>
          <a:xfrm>
            <a:off x="263175" y="3388305"/>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3" name="Google Shape;603;p86"/>
          <p:cNvSpPr/>
          <p:nvPr/>
        </p:nvSpPr>
        <p:spPr>
          <a:xfrm>
            <a:off x="3171368" y="3388299"/>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4" name="Google Shape;604;p86"/>
          <p:cNvSpPr/>
          <p:nvPr/>
        </p:nvSpPr>
        <p:spPr>
          <a:xfrm>
            <a:off x="6079574" y="3388288"/>
            <a:ext cx="2799000" cy="14352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05" name="Google Shape;605;p86"/>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chemeClr val="accent6"/>
              </a:buClr>
              <a:buSzPts val="1400"/>
              <a:buNone/>
              <a:defRPr>
                <a:solidFill>
                  <a:schemeClr val="accent6"/>
                </a:solidFill>
              </a:defRPr>
            </a:lvl2pPr>
            <a:lvl3pPr lvl="2" algn="l">
              <a:lnSpc>
                <a:spcPct val="100000"/>
              </a:lnSpc>
              <a:spcBef>
                <a:spcPts val="0"/>
              </a:spcBef>
              <a:spcAft>
                <a:spcPts val="0"/>
              </a:spcAft>
              <a:buClr>
                <a:schemeClr val="accent6"/>
              </a:buClr>
              <a:buSzPts val="1400"/>
              <a:buNone/>
              <a:defRPr>
                <a:solidFill>
                  <a:schemeClr val="accent6"/>
                </a:solidFill>
              </a:defRPr>
            </a:lvl3pPr>
            <a:lvl4pPr lvl="3" algn="l">
              <a:lnSpc>
                <a:spcPct val="100000"/>
              </a:lnSpc>
              <a:spcBef>
                <a:spcPts val="0"/>
              </a:spcBef>
              <a:spcAft>
                <a:spcPts val="0"/>
              </a:spcAft>
              <a:buClr>
                <a:schemeClr val="accent6"/>
              </a:buClr>
              <a:buSzPts val="1400"/>
              <a:buNone/>
              <a:defRPr>
                <a:solidFill>
                  <a:schemeClr val="accent6"/>
                </a:solidFill>
              </a:defRPr>
            </a:lvl4pPr>
            <a:lvl5pPr lvl="4" algn="l">
              <a:lnSpc>
                <a:spcPct val="100000"/>
              </a:lnSpc>
              <a:spcBef>
                <a:spcPts val="0"/>
              </a:spcBef>
              <a:spcAft>
                <a:spcPts val="0"/>
              </a:spcAft>
              <a:buClr>
                <a:schemeClr val="accent6"/>
              </a:buClr>
              <a:buSzPts val="1400"/>
              <a:buNone/>
              <a:defRPr>
                <a:solidFill>
                  <a:schemeClr val="accent6"/>
                </a:solidFill>
              </a:defRPr>
            </a:lvl5pPr>
            <a:lvl6pPr lvl="5" algn="l">
              <a:lnSpc>
                <a:spcPct val="100000"/>
              </a:lnSpc>
              <a:spcBef>
                <a:spcPts val="0"/>
              </a:spcBef>
              <a:spcAft>
                <a:spcPts val="0"/>
              </a:spcAft>
              <a:buClr>
                <a:schemeClr val="accent6"/>
              </a:buClr>
              <a:buSzPts val="1400"/>
              <a:buNone/>
              <a:defRPr>
                <a:solidFill>
                  <a:schemeClr val="accent6"/>
                </a:solidFill>
              </a:defRPr>
            </a:lvl6pPr>
            <a:lvl7pPr lvl="6" algn="l">
              <a:lnSpc>
                <a:spcPct val="100000"/>
              </a:lnSpc>
              <a:spcBef>
                <a:spcPts val="0"/>
              </a:spcBef>
              <a:spcAft>
                <a:spcPts val="0"/>
              </a:spcAft>
              <a:buClr>
                <a:schemeClr val="accent6"/>
              </a:buClr>
              <a:buSzPts val="1400"/>
              <a:buNone/>
              <a:defRPr>
                <a:solidFill>
                  <a:schemeClr val="accent6"/>
                </a:solidFill>
              </a:defRPr>
            </a:lvl7pPr>
            <a:lvl8pPr lvl="7" algn="l">
              <a:lnSpc>
                <a:spcPct val="100000"/>
              </a:lnSpc>
              <a:spcBef>
                <a:spcPts val="0"/>
              </a:spcBef>
              <a:spcAft>
                <a:spcPts val="0"/>
              </a:spcAft>
              <a:buClr>
                <a:schemeClr val="accent6"/>
              </a:buClr>
              <a:buSzPts val="1400"/>
              <a:buNone/>
              <a:defRPr>
                <a:solidFill>
                  <a:schemeClr val="accent6"/>
                </a:solidFill>
              </a:defRPr>
            </a:lvl8pPr>
            <a:lvl9pPr lvl="8" algn="l">
              <a:lnSpc>
                <a:spcPct val="100000"/>
              </a:lnSpc>
              <a:spcBef>
                <a:spcPts val="0"/>
              </a:spcBef>
              <a:spcAft>
                <a:spcPts val="0"/>
              </a:spcAft>
              <a:buClr>
                <a:schemeClr val="accent6"/>
              </a:buClr>
              <a:buSzPts val="1400"/>
              <a:buNone/>
              <a:defRPr>
                <a:solidFill>
                  <a:schemeClr val="accent6"/>
                </a:solidFill>
              </a:defRPr>
            </a:lvl9pPr>
          </a:lstStyle>
          <a:p/>
        </p:txBody>
      </p:sp>
      <p:sp>
        <p:nvSpPr>
          <p:cNvPr id="606" name="Google Shape;606;p86"/>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07" name="Google Shape;607;p86"/>
          <p:cNvSpPr txBox="1"/>
          <p:nvPr>
            <p:ph idx="3" type="subTitle"/>
          </p:nvPr>
        </p:nvSpPr>
        <p:spPr>
          <a:xfrm>
            <a:off x="3278400"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08" name="Google Shape;608;p86"/>
          <p:cNvSpPr txBox="1"/>
          <p:nvPr>
            <p:ph idx="4" type="subTitle"/>
          </p:nvPr>
        </p:nvSpPr>
        <p:spPr>
          <a:xfrm>
            <a:off x="6164526" y="209921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09" name="Google Shape;609;p86"/>
          <p:cNvSpPr txBox="1"/>
          <p:nvPr>
            <p:ph idx="5" type="subTitle"/>
          </p:nvPr>
        </p:nvSpPr>
        <p:spPr>
          <a:xfrm>
            <a:off x="392275" y="3601463"/>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10" name="Google Shape;610;p86"/>
          <p:cNvSpPr txBox="1"/>
          <p:nvPr>
            <p:ph idx="6" type="subTitle"/>
          </p:nvPr>
        </p:nvSpPr>
        <p:spPr>
          <a:xfrm>
            <a:off x="3278400"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sp>
        <p:nvSpPr>
          <p:cNvPr id="611" name="Google Shape;611;p86"/>
          <p:cNvSpPr txBox="1"/>
          <p:nvPr>
            <p:ph idx="7" type="subTitle"/>
          </p:nvPr>
        </p:nvSpPr>
        <p:spPr>
          <a:xfrm>
            <a:off x="6164526" y="3605025"/>
            <a:ext cx="2592000" cy="10053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0"/>
              </a:spcBef>
              <a:spcAft>
                <a:spcPts val="0"/>
              </a:spcAft>
              <a:buClr>
                <a:schemeClr val="accent6"/>
              </a:buClr>
              <a:buSzPts val="1400"/>
              <a:buNone/>
              <a:defRPr>
                <a:solidFill>
                  <a:schemeClr val="accent6"/>
                </a:solidFill>
              </a:defRPr>
            </a:lvl2pPr>
            <a:lvl3pPr lvl="2" algn="ctr">
              <a:lnSpc>
                <a:spcPct val="115000"/>
              </a:lnSpc>
              <a:spcBef>
                <a:spcPts val="0"/>
              </a:spcBef>
              <a:spcAft>
                <a:spcPts val="0"/>
              </a:spcAft>
              <a:buClr>
                <a:schemeClr val="accent6"/>
              </a:buClr>
              <a:buSzPts val="1400"/>
              <a:buNone/>
              <a:defRPr>
                <a:solidFill>
                  <a:schemeClr val="accent6"/>
                </a:solidFill>
              </a:defRPr>
            </a:lvl3pPr>
            <a:lvl4pPr lvl="3" algn="ctr">
              <a:lnSpc>
                <a:spcPct val="115000"/>
              </a:lnSpc>
              <a:spcBef>
                <a:spcPts val="0"/>
              </a:spcBef>
              <a:spcAft>
                <a:spcPts val="0"/>
              </a:spcAft>
              <a:buClr>
                <a:schemeClr val="accent6"/>
              </a:buClr>
              <a:buSzPts val="1400"/>
              <a:buNone/>
              <a:defRPr>
                <a:solidFill>
                  <a:schemeClr val="accent6"/>
                </a:solidFill>
              </a:defRPr>
            </a:lvl4pPr>
            <a:lvl5pPr lvl="4" algn="ctr">
              <a:lnSpc>
                <a:spcPct val="115000"/>
              </a:lnSpc>
              <a:spcBef>
                <a:spcPts val="0"/>
              </a:spcBef>
              <a:spcAft>
                <a:spcPts val="0"/>
              </a:spcAft>
              <a:buClr>
                <a:schemeClr val="accent6"/>
              </a:buClr>
              <a:buSzPts val="1400"/>
              <a:buNone/>
              <a:defRPr>
                <a:solidFill>
                  <a:schemeClr val="accent6"/>
                </a:solidFill>
              </a:defRPr>
            </a:lvl5pPr>
            <a:lvl6pPr lvl="5" algn="ctr">
              <a:lnSpc>
                <a:spcPct val="115000"/>
              </a:lnSpc>
              <a:spcBef>
                <a:spcPts val="0"/>
              </a:spcBef>
              <a:spcAft>
                <a:spcPts val="0"/>
              </a:spcAft>
              <a:buClr>
                <a:schemeClr val="accent6"/>
              </a:buClr>
              <a:buSzPts val="1400"/>
              <a:buNone/>
              <a:defRPr>
                <a:solidFill>
                  <a:schemeClr val="accent6"/>
                </a:solidFill>
              </a:defRPr>
            </a:lvl6pPr>
            <a:lvl7pPr lvl="6" algn="ctr">
              <a:lnSpc>
                <a:spcPct val="115000"/>
              </a:lnSpc>
              <a:spcBef>
                <a:spcPts val="0"/>
              </a:spcBef>
              <a:spcAft>
                <a:spcPts val="0"/>
              </a:spcAft>
              <a:buClr>
                <a:schemeClr val="accent6"/>
              </a:buClr>
              <a:buSzPts val="1400"/>
              <a:buNone/>
              <a:defRPr>
                <a:solidFill>
                  <a:schemeClr val="accent6"/>
                </a:solidFill>
              </a:defRPr>
            </a:lvl7pPr>
            <a:lvl8pPr lvl="7" algn="ctr">
              <a:lnSpc>
                <a:spcPct val="115000"/>
              </a:lnSpc>
              <a:spcBef>
                <a:spcPts val="0"/>
              </a:spcBef>
              <a:spcAft>
                <a:spcPts val="0"/>
              </a:spcAft>
              <a:buClr>
                <a:schemeClr val="accent6"/>
              </a:buClr>
              <a:buSzPts val="1400"/>
              <a:buNone/>
              <a:defRPr>
                <a:solidFill>
                  <a:schemeClr val="accent6"/>
                </a:solidFill>
              </a:defRPr>
            </a:lvl8pPr>
            <a:lvl9pPr lvl="8" algn="ctr">
              <a:lnSpc>
                <a:spcPct val="115000"/>
              </a:lnSpc>
              <a:spcBef>
                <a:spcPts val="0"/>
              </a:spcBef>
              <a:spcAft>
                <a:spcPts val="0"/>
              </a:spcAft>
              <a:buClr>
                <a:schemeClr val="accent6"/>
              </a:buClr>
              <a:buSzPts val="1400"/>
              <a:buNone/>
              <a:defRPr>
                <a:solidFill>
                  <a:schemeClr val="accent6"/>
                </a:solidFill>
              </a:defRPr>
            </a:lvl9pPr>
          </a:lstStyle>
          <a:p/>
        </p:txBody>
      </p:sp>
      <p:pic>
        <p:nvPicPr>
          <p:cNvPr id="612" name="Google Shape;612;p8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p:cSld name="CUSTOM_87">
    <p:bg>
      <p:bgPr>
        <a:solidFill>
          <a:srgbClr val="FFFFFF"/>
        </a:solidFill>
      </p:bgPr>
    </p:bg>
    <p:spTree>
      <p:nvGrpSpPr>
        <p:cNvPr id="613" name="Shape 613"/>
        <p:cNvGrpSpPr/>
        <p:nvPr/>
      </p:nvGrpSpPr>
      <p:grpSpPr>
        <a:xfrm>
          <a:off x="0" y="0"/>
          <a:ext cx="0" cy="0"/>
          <a:chOff x="0" y="0"/>
          <a:chExt cx="0" cy="0"/>
        </a:xfrm>
      </p:grpSpPr>
      <p:sp>
        <p:nvSpPr>
          <p:cNvPr id="614" name="Google Shape;614;p87"/>
          <p:cNvSpPr/>
          <p:nvPr/>
        </p:nvSpPr>
        <p:spPr>
          <a:xfrm>
            <a:off x="266700"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5" name="Google Shape;615;p87"/>
          <p:cNvSpPr/>
          <p:nvPr/>
        </p:nvSpPr>
        <p:spPr>
          <a:xfrm>
            <a:off x="2437475" y="1876450"/>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6" name="Google Shape;616;p87"/>
          <p:cNvSpPr/>
          <p:nvPr/>
        </p:nvSpPr>
        <p:spPr>
          <a:xfrm>
            <a:off x="461577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7" name="Google Shape;617;p87"/>
          <p:cNvSpPr/>
          <p:nvPr/>
        </p:nvSpPr>
        <p:spPr>
          <a:xfrm>
            <a:off x="6794125" y="1876475"/>
            <a:ext cx="20832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18" name="Google Shape;618;p87"/>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19" name="Google Shape;619;p87"/>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0" name="Google Shape;620;p87"/>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21" name="Google Shape;621;p87"/>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22" name="Google Shape;622;p87"/>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23" name="Google Shape;623;p87"/>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24" name="Google Shape;624;p8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Lavender">
  <p:cSld name="CUSTOM_87_1">
    <p:bg>
      <p:bgPr>
        <a:solidFill>
          <a:srgbClr val="FFFFFF"/>
        </a:solidFill>
      </p:bgPr>
    </p:bg>
    <p:spTree>
      <p:nvGrpSpPr>
        <p:cNvPr id="625" name="Shape 625"/>
        <p:cNvGrpSpPr/>
        <p:nvPr/>
      </p:nvGrpSpPr>
      <p:grpSpPr>
        <a:xfrm>
          <a:off x="0" y="0"/>
          <a:ext cx="0" cy="0"/>
          <a:chOff x="0" y="0"/>
          <a:chExt cx="0" cy="0"/>
        </a:xfrm>
      </p:grpSpPr>
      <p:sp>
        <p:nvSpPr>
          <p:cNvPr id="626" name="Google Shape;626;p88"/>
          <p:cNvSpPr/>
          <p:nvPr/>
        </p:nvSpPr>
        <p:spPr>
          <a:xfrm>
            <a:off x="266700"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27" name="Google Shape;627;p88"/>
          <p:cNvSpPr/>
          <p:nvPr/>
        </p:nvSpPr>
        <p:spPr>
          <a:xfrm>
            <a:off x="2437475" y="1876450"/>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28" name="Google Shape;628;p88"/>
          <p:cNvSpPr/>
          <p:nvPr/>
        </p:nvSpPr>
        <p:spPr>
          <a:xfrm>
            <a:off x="461577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29" name="Google Shape;629;p88"/>
          <p:cNvSpPr/>
          <p:nvPr/>
        </p:nvSpPr>
        <p:spPr>
          <a:xfrm>
            <a:off x="6794125" y="1876475"/>
            <a:ext cx="20832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30" name="Google Shape;630;p88"/>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31" name="Google Shape;631;p88"/>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2" name="Google Shape;632;p88"/>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33" name="Google Shape;633;p88"/>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34" name="Google Shape;634;p88"/>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35" name="Google Shape;635;p88"/>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36" name="Google Shape;636;p88"/>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Marigold">
  <p:cSld name="CUSTOM_87_2">
    <p:bg>
      <p:bgPr>
        <a:solidFill>
          <a:srgbClr val="FFFFFF"/>
        </a:solidFill>
      </p:bgPr>
    </p:bg>
    <p:spTree>
      <p:nvGrpSpPr>
        <p:cNvPr id="637" name="Shape 637"/>
        <p:cNvGrpSpPr/>
        <p:nvPr/>
      </p:nvGrpSpPr>
      <p:grpSpPr>
        <a:xfrm>
          <a:off x="0" y="0"/>
          <a:ext cx="0" cy="0"/>
          <a:chOff x="0" y="0"/>
          <a:chExt cx="0" cy="0"/>
        </a:xfrm>
      </p:grpSpPr>
      <p:sp>
        <p:nvSpPr>
          <p:cNvPr id="638" name="Google Shape;638;p89"/>
          <p:cNvSpPr/>
          <p:nvPr/>
        </p:nvSpPr>
        <p:spPr>
          <a:xfrm>
            <a:off x="266700"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39" name="Google Shape;639;p89"/>
          <p:cNvSpPr/>
          <p:nvPr/>
        </p:nvSpPr>
        <p:spPr>
          <a:xfrm>
            <a:off x="2437475" y="1876450"/>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40" name="Google Shape;640;p89"/>
          <p:cNvSpPr/>
          <p:nvPr/>
        </p:nvSpPr>
        <p:spPr>
          <a:xfrm>
            <a:off x="461577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41" name="Google Shape;641;p89"/>
          <p:cNvSpPr/>
          <p:nvPr/>
        </p:nvSpPr>
        <p:spPr>
          <a:xfrm>
            <a:off x="6794125" y="1876475"/>
            <a:ext cx="20832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42" name="Google Shape;642;p89"/>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43" name="Google Shape;643;p89"/>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4" name="Google Shape;644;p89"/>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45" name="Google Shape;645;p89"/>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46" name="Google Shape;646;p89"/>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47" name="Google Shape;647;p89"/>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48" name="Google Shape;648;p89"/>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p:cSld name="CUSTOM_3_3">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27"/>
          <p:cNvSpPr txBox="1"/>
          <p:nvPr>
            <p:ph idx="1" type="subTitle"/>
          </p:nvPr>
        </p:nvSpPr>
        <p:spPr>
          <a:xfrm>
            <a:off x="253829" y="3959243"/>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pic>
        <p:nvPicPr>
          <p:cNvPr id="53" name="Google Shape;53;p27" title="Vector.png"/>
          <p:cNvPicPr preferRelativeResize="0"/>
          <p:nvPr/>
        </p:nvPicPr>
        <p:blipFill rotWithShape="1">
          <a:blip r:embed="rId3">
            <a:alphaModFix/>
          </a:blip>
          <a:srcRect b="0" l="0" r="0" t="0"/>
          <a:stretch/>
        </p:blipFill>
        <p:spPr>
          <a:xfrm>
            <a:off x="7905002" y="4682255"/>
            <a:ext cx="971549" cy="186233"/>
          </a:xfrm>
          <a:prstGeom prst="rect">
            <a:avLst/>
          </a:prstGeom>
          <a:noFill/>
          <a:ln>
            <a:noFill/>
          </a:ln>
        </p:spPr>
      </p:pic>
      <p:sp>
        <p:nvSpPr>
          <p:cNvPr id="54" name="Google Shape;54;p27"/>
          <p:cNvSpPr txBox="1"/>
          <p:nvPr>
            <p:ph type="title"/>
          </p:nvPr>
        </p:nvSpPr>
        <p:spPr>
          <a:xfrm>
            <a:off x="253825" y="2428000"/>
            <a:ext cx="8369100" cy="15861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 name="Google Shape;55;p27"/>
          <p:cNvSpPr/>
          <p:nvPr>
            <p:ph idx="2" type="pic"/>
          </p:nvPr>
        </p:nvSpPr>
        <p:spPr>
          <a:xfrm>
            <a:off x="253818" y="304735"/>
            <a:ext cx="267600" cy="267600"/>
          </a:xfrm>
          <a:prstGeom prst="ellipse">
            <a:avLst/>
          </a:prstGeom>
          <a:noFill/>
          <a:ln>
            <a:noFill/>
          </a:ln>
        </p:spPr>
      </p:sp>
      <p:sp>
        <p:nvSpPr>
          <p:cNvPr id="56" name="Google Shape;56;p27"/>
          <p:cNvSpPr/>
          <p:nvPr>
            <p:ph idx="3" type="pic"/>
          </p:nvPr>
        </p:nvSpPr>
        <p:spPr>
          <a:xfrm>
            <a:off x="450593" y="307385"/>
            <a:ext cx="267600" cy="267600"/>
          </a:xfrm>
          <a:prstGeom prst="ellipse">
            <a:avLst/>
          </a:prstGeom>
          <a:noFill/>
          <a:ln>
            <a:noFill/>
          </a:ln>
        </p:spPr>
      </p:sp>
      <p:sp>
        <p:nvSpPr>
          <p:cNvPr id="57" name="Google Shape;57;p27"/>
          <p:cNvSpPr/>
          <p:nvPr>
            <p:ph idx="4" type="pic"/>
          </p:nvPr>
        </p:nvSpPr>
        <p:spPr>
          <a:xfrm>
            <a:off x="645693" y="307385"/>
            <a:ext cx="267600" cy="267600"/>
          </a:xfrm>
          <a:prstGeom prst="ellipse">
            <a:avLst/>
          </a:prstGeom>
          <a:noFill/>
          <a:ln>
            <a:noFill/>
          </a:ln>
        </p:spPr>
      </p:sp>
      <p:sp>
        <p:nvSpPr>
          <p:cNvPr id="58" name="Google Shape;58;p27"/>
          <p:cNvSpPr txBox="1"/>
          <p:nvPr>
            <p:ph idx="5"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our Forest">
  <p:cSld name="CUSTOM_87_3">
    <p:bg>
      <p:bgPr>
        <a:solidFill>
          <a:srgbClr val="FFFFFF"/>
        </a:solidFill>
      </p:bgPr>
    </p:bg>
    <p:spTree>
      <p:nvGrpSpPr>
        <p:cNvPr id="649" name="Shape 649"/>
        <p:cNvGrpSpPr/>
        <p:nvPr/>
      </p:nvGrpSpPr>
      <p:grpSpPr>
        <a:xfrm>
          <a:off x="0" y="0"/>
          <a:ext cx="0" cy="0"/>
          <a:chOff x="0" y="0"/>
          <a:chExt cx="0" cy="0"/>
        </a:xfrm>
      </p:grpSpPr>
      <p:sp>
        <p:nvSpPr>
          <p:cNvPr id="650" name="Google Shape;650;p90"/>
          <p:cNvSpPr/>
          <p:nvPr/>
        </p:nvSpPr>
        <p:spPr>
          <a:xfrm>
            <a:off x="266700"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1" name="Google Shape;651;p90"/>
          <p:cNvSpPr/>
          <p:nvPr/>
        </p:nvSpPr>
        <p:spPr>
          <a:xfrm>
            <a:off x="2437475" y="1876450"/>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2" name="Google Shape;652;p90"/>
          <p:cNvSpPr/>
          <p:nvPr/>
        </p:nvSpPr>
        <p:spPr>
          <a:xfrm>
            <a:off x="461577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3" name="Google Shape;653;p90"/>
          <p:cNvSpPr/>
          <p:nvPr/>
        </p:nvSpPr>
        <p:spPr>
          <a:xfrm>
            <a:off x="6794125" y="1876475"/>
            <a:ext cx="20832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54" name="Google Shape;654;p90"/>
          <p:cNvSpPr txBox="1"/>
          <p:nvPr>
            <p:ph idx="1"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55" name="Google Shape;655;p90"/>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6" name="Google Shape;656;p90"/>
          <p:cNvSpPr txBox="1"/>
          <p:nvPr>
            <p:ph idx="2" type="subTitle"/>
          </p:nvPr>
        </p:nvSpPr>
        <p:spPr>
          <a:xfrm>
            <a:off x="4266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57" name="Google Shape;657;p90"/>
          <p:cNvSpPr txBox="1"/>
          <p:nvPr>
            <p:ph idx="3" type="subTitle"/>
          </p:nvPr>
        </p:nvSpPr>
        <p:spPr>
          <a:xfrm>
            <a:off x="25973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58" name="Google Shape;658;p90"/>
          <p:cNvSpPr txBox="1"/>
          <p:nvPr>
            <p:ph idx="4" type="subTitle"/>
          </p:nvPr>
        </p:nvSpPr>
        <p:spPr>
          <a:xfrm>
            <a:off x="4775700"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59" name="Google Shape;659;p90"/>
          <p:cNvSpPr txBox="1"/>
          <p:nvPr>
            <p:ph idx="5" type="subTitle"/>
          </p:nvPr>
        </p:nvSpPr>
        <p:spPr>
          <a:xfrm>
            <a:off x="6953975" y="2146775"/>
            <a:ext cx="17634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60" name="Google Shape;660;p90"/>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p:cSld name="CUSTOM_88">
    <p:bg>
      <p:bgPr>
        <a:solidFill>
          <a:srgbClr val="FFFFFF"/>
        </a:solidFill>
      </p:bgPr>
    </p:bg>
    <p:spTree>
      <p:nvGrpSpPr>
        <p:cNvPr id="661" name="Shape 661"/>
        <p:cNvGrpSpPr/>
        <p:nvPr/>
      </p:nvGrpSpPr>
      <p:grpSpPr>
        <a:xfrm>
          <a:off x="0" y="0"/>
          <a:ext cx="0" cy="0"/>
          <a:chOff x="0" y="0"/>
          <a:chExt cx="0" cy="0"/>
        </a:xfrm>
      </p:grpSpPr>
      <p:sp>
        <p:nvSpPr>
          <p:cNvPr id="662" name="Google Shape;662;p91"/>
          <p:cNvSpPr/>
          <p:nvPr/>
        </p:nvSpPr>
        <p:spPr>
          <a:xfrm>
            <a:off x="266700" y="1876450"/>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3" name="Google Shape;663;p91"/>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64" name="Google Shape;664;p91"/>
          <p:cNvSpPr/>
          <p:nvPr/>
        </p:nvSpPr>
        <p:spPr>
          <a:xfrm>
            <a:off x="20077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5" name="Google Shape;665;p91"/>
          <p:cNvSpPr/>
          <p:nvPr/>
        </p:nvSpPr>
        <p:spPr>
          <a:xfrm>
            <a:off x="374878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6" name="Google Shape;666;p91"/>
          <p:cNvSpPr/>
          <p:nvPr/>
        </p:nvSpPr>
        <p:spPr>
          <a:xfrm>
            <a:off x="5493513"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7" name="Google Shape;667;p91"/>
          <p:cNvSpPr/>
          <p:nvPr/>
        </p:nvSpPr>
        <p:spPr>
          <a:xfrm>
            <a:off x="7238238" y="1876475"/>
            <a:ext cx="1638000" cy="3000300"/>
          </a:xfrm>
          <a:prstGeom prst="roundRect">
            <a:avLst>
              <a:gd fmla="val 4221" name="adj"/>
            </a:avLst>
          </a:prstGeom>
          <a:solidFill>
            <a:srgbClr val="EEEEE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68" name="Google Shape;668;p91"/>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69" name="Google Shape;669;p91"/>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70" name="Google Shape;670;p91"/>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1" name="Google Shape;671;p91"/>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2" name="Google Shape;672;p91"/>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3" name="Google Shape;673;p91"/>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74" name="Google Shape;674;p91"/>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Lavender">
  <p:cSld name="CUSTOM_88_1">
    <p:bg>
      <p:bgPr>
        <a:solidFill>
          <a:srgbClr val="FFFFFF"/>
        </a:solidFill>
      </p:bgPr>
    </p:bg>
    <p:spTree>
      <p:nvGrpSpPr>
        <p:cNvPr id="675" name="Shape 675"/>
        <p:cNvGrpSpPr/>
        <p:nvPr/>
      </p:nvGrpSpPr>
      <p:grpSpPr>
        <a:xfrm>
          <a:off x="0" y="0"/>
          <a:ext cx="0" cy="0"/>
          <a:chOff x="0" y="0"/>
          <a:chExt cx="0" cy="0"/>
        </a:xfrm>
      </p:grpSpPr>
      <p:sp>
        <p:nvSpPr>
          <p:cNvPr id="676" name="Google Shape;676;p92"/>
          <p:cNvSpPr/>
          <p:nvPr/>
        </p:nvSpPr>
        <p:spPr>
          <a:xfrm>
            <a:off x="266700" y="1876450"/>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77" name="Google Shape;677;p92"/>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78" name="Google Shape;678;p92"/>
          <p:cNvSpPr/>
          <p:nvPr/>
        </p:nvSpPr>
        <p:spPr>
          <a:xfrm>
            <a:off x="20077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79" name="Google Shape;679;p92"/>
          <p:cNvSpPr/>
          <p:nvPr/>
        </p:nvSpPr>
        <p:spPr>
          <a:xfrm>
            <a:off x="374878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80" name="Google Shape;680;p92"/>
          <p:cNvSpPr/>
          <p:nvPr/>
        </p:nvSpPr>
        <p:spPr>
          <a:xfrm>
            <a:off x="5493513"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81" name="Google Shape;681;p92"/>
          <p:cNvSpPr/>
          <p:nvPr/>
        </p:nvSpPr>
        <p:spPr>
          <a:xfrm>
            <a:off x="7238238" y="1876475"/>
            <a:ext cx="1638000" cy="3000300"/>
          </a:xfrm>
          <a:prstGeom prst="roundRect">
            <a:avLst>
              <a:gd fmla="val 4221" name="adj"/>
            </a:avLst>
          </a:prstGeom>
          <a:solidFill>
            <a:schemeClr val="accen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82" name="Google Shape;682;p92"/>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83" name="Google Shape;683;p92"/>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84" name="Google Shape;684;p92"/>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85" name="Google Shape;685;p92"/>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86" name="Google Shape;686;p92"/>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87" name="Google Shape;687;p92"/>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688" name="Google Shape;688;p92"/>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Marigold">
  <p:cSld name="CUSTOM_88_2">
    <p:bg>
      <p:bgPr>
        <a:solidFill>
          <a:srgbClr val="FFFFFF"/>
        </a:solidFill>
      </p:bgPr>
    </p:bg>
    <p:spTree>
      <p:nvGrpSpPr>
        <p:cNvPr id="689" name="Shape 689"/>
        <p:cNvGrpSpPr/>
        <p:nvPr/>
      </p:nvGrpSpPr>
      <p:grpSpPr>
        <a:xfrm>
          <a:off x="0" y="0"/>
          <a:ext cx="0" cy="0"/>
          <a:chOff x="0" y="0"/>
          <a:chExt cx="0" cy="0"/>
        </a:xfrm>
      </p:grpSpPr>
      <p:sp>
        <p:nvSpPr>
          <p:cNvPr id="690" name="Google Shape;690;p93"/>
          <p:cNvSpPr/>
          <p:nvPr/>
        </p:nvSpPr>
        <p:spPr>
          <a:xfrm>
            <a:off x="266700" y="1876450"/>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1" name="Google Shape;691;p93"/>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92" name="Google Shape;692;p93"/>
          <p:cNvSpPr/>
          <p:nvPr/>
        </p:nvSpPr>
        <p:spPr>
          <a:xfrm>
            <a:off x="20077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3" name="Google Shape;693;p93"/>
          <p:cNvSpPr/>
          <p:nvPr/>
        </p:nvSpPr>
        <p:spPr>
          <a:xfrm>
            <a:off x="374878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4" name="Google Shape;694;p93"/>
          <p:cNvSpPr/>
          <p:nvPr/>
        </p:nvSpPr>
        <p:spPr>
          <a:xfrm>
            <a:off x="5493513"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5" name="Google Shape;695;p93"/>
          <p:cNvSpPr/>
          <p:nvPr/>
        </p:nvSpPr>
        <p:spPr>
          <a:xfrm>
            <a:off x="7238238" y="1876475"/>
            <a:ext cx="1638000" cy="30003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696" name="Google Shape;696;p93"/>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697" name="Google Shape;697;p93"/>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8" name="Google Shape;698;p93"/>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699" name="Google Shape;699;p93"/>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00" name="Google Shape;700;p93"/>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01" name="Google Shape;701;p93"/>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702" name="Google Shape;702;p93"/>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Points - Five Forest">
  <p:cSld name="CUSTOM_88_3">
    <p:bg>
      <p:bgPr>
        <a:solidFill>
          <a:srgbClr val="FFFFFF"/>
        </a:solidFill>
      </p:bgPr>
    </p:bg>
    <p:spTree>
      <p:nvGrpSpPr>
        <p:cNvPr id="703" name="Shape 703"/>
        <p:cNvGrpSpPr/>
        <p:nvPr/>
      </p:nvGrpSpPr>
      <p:grpSpPr>
        <a:xfrm>
          <a:off x="0" y="0"/>
          <a:ext cx="0" cy="0"/>
          <a:chOff x="0" y="0"/>
          <a:chExt cx="0" cy="0"/>
        </a:xfrm>
      </p:grpSpPr>
      <p:sp>
        <p:nvSpPr>
          <p:cNvPr id="704" name="Google Shape;704;p94"/>
          <p:cNvSpPr/>
          <p:nvPr/>
        </p:nvSpPr>
        <p:spPr>
          <a:xfrm>
            <a:off x="266700" y="1876450"/>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5" name="Google Shape;705;p94"/>
          <p:cNvSpPr txBox="1"/>
          <p:nvPr>
            <p:ph idx="1" type="subTitle"/>
          </p:nvPr>
        </p:nvSpPr>
        <p:spPr>
          <a:xfrm>
            <a:off x="44715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06" name="Google Shape;706;p94"/>
          <p:cNvSpPr/>
          <p:nvPr/>
        </p:nvSpPr>
        <p:spPr>
          <a:xfrm>
            <a:off x="20077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7" name="Google Shape;707;p94"/>
          <p:cNvSpPr/>
          <p:nvPr/>
        </p:nvSpPr>
        <p:spPr>
          <a:xfrm>
            <a:off x="374878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8" name="Google Shape;708;p94"/>
          <p:cNvSpPr/>
          <p:nvPr/>
        </p:nvSpPr>
        <p:spPr>
          <a:xfrm>
            <a:off x="5493513"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09" name="Google Shape;709;p94"/>
          <p:cNvSpPr/>
          <p:nvPr/>
        </p:nvSpPr>
        <p:spPr>
          <a:xfrm>
            <a:off x="7238238" y="1876475"/>
            <a:ext cx="1638000" cy="3000300"/>
          </a:xfrm>
          <a:prstGeom prst="roundRect">
            <a:avLst>
              <a:gd fmla="val 4221"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EEEEEE"/>
              </a:solidFill>
              <a:latin typeface="Arial"/>
              <a:ea typeface="Arial"/>
              <a:cs typeface="Arial"/>
              <a:sym typeface="Arial"/>
            </a:endParaRPr>
          </a:p>
        </p:txBody>
      </p:sp>
      <p:sp>
        <p:nvSpPr>
          <p:cNvPr id="710" name="Google Shape;710;p94"/>
          <p:cNvSpPr txBox="1"/>
          <p:nvPr>
            <p:ph idx="2" type="subTitle"/>
          </p:nvPr>
        </p:nvSpPr>
        <p:spPr>
          <a:xfrm>
            <a:off x="179775" y="847325"/>
            <a:ext cx="7921200" cy="9681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1800"/>
              <a:buNone/>
              <a:defRPr sz="2000">
                <a:solidFill>
                  <a:schemeClr val="accent6"/>
                </a:solidFill>
                <a:latin typeface="Inter Tight"/>
                <a:ea typeface="Inter Tight"/>
                <a:cs typeface="Inter Tight"/>
                <a:sym typeface="Inter Tight"/>
              </a:defRPr>
            </a:lvl1pPr>
            <a:lvl2pPr lvl="1" algn="l">
              <a:lnSpc>
                <a:spcPct val="100000"/>
              </a:lnSpc>
              <a:spcBef>
                <a:spcPts val="0"/>
              </a:spcBef>
              <a:spcAft>
                <a:spcPts val="0"/>
              </a:spcAft>
              <a:buClr>
                <a:srgbClr val="404040"/>
              </a:buClr>
              <a:buSzPts val="1400"/>
              <a:buNone/>
              <a:defRPr>
                <a:solidFill>
                  <a:srgbClr val="404040"/>
                </a:solidFill>
              </a:defRPr>
            </a:lvl2pPr>
            <a:lvl3pPr lvl="2" algn="l">
              <a:lnSpc>
                <a:spcPct val="100000"/>
              </a:lnSpc>
              <a:spcBef>
                <a:spcPts val="0"/>
              </a:spcBef>
              <a:spcAft>
                <a:spcPts val="0"/>
              </a:spcAft>
              <a:buClr>
                <a:srgbClr val="404040"/>
              </a:buClr>
              <a:buSzPts val="1400"/>
              <a:buNone/>
              <a:defRPr>
                <a:solidFill>
                  <a:srgbClr val="404040"/>
                </a:solidFill>
              </a:defRPr>
            </a:lvl3pPr>
            <a:lvl4pPr lvl="3" algn="l">
              <a:lnSpc>
                <a:spcPct val="100000"/>
              </a:lnSpc>
              <a:spcBef>
                <a:spcPts val="0"/>
              </a:spcBef>
              <a:spcAft>
                <a:spcPts val="0"/>
              </a:spcAft>
              <a:buClr>
                <a:srgbClr val="404040"/>
              </a:buClr>
              <a:buSzPts val="1400"/>
              <a:buNone/>
              <a:defRPr>
                <a:solidFill>
                  <a:srgbClr val="404040"/>
                </a:solidFill>
              </a:defRPr>
            </a:lvl4pPr>
            <a:lvl5pPr lvl="4" algn="l">
              <a:lnSpc>
                <a:spcPct val="100000"/>
              </a:lnSpc>
              <a:spcBef>
                <a:spcPts val="0"/>
              </a:spcBef>
              <a:spcAft>
                <a:spcPts val="0"/>
              </a:spcAft>
              <a:buClr>
                <a:srgbClr val="404040"/>
              </a:buClr>
              <a:buSzPts val="1400"/>
              <a:buNone/>
              <a:defRPr>
                <a:solidFill>
                  <a:srgbClr val="404040"/>
                </a:solidFill>
              </a:defRPr>
            </a:lvl5pPr>
            <a:lvl6pPr lvl="5" algn="l">
              <a:lnSpc>
                <a:spcPct val="100000"/>
              </a:lnSpc>
              <a:spcBef>
                <a:spcPts val="0"/>
              </a:spcBef>
              <a:spcAft>
                <a:spcPts val="0"/>
              </a:spcAft>
              <a:buClr>
                <a:srgbClr val="404040"/>
              </a:buClr>
              <a:buSzPts val="1400"/>
              <a:buNone/>
              <a:defRPr>
                <a:solidFill>
                  <a:srgbClr val="404040"/>
                </a:solidFill>
              </a:defRPr>
            </a:lvl6pPr>
            <a:lvl7pPr lvl="6" algn="l">
              <a:lnSpc>
                <a:spcPct val="100000"/>
              </a:lnSpc>
              <a:spcBef>
                <a:spcPts val="0"/>
              </a:spcBef>
              <a:spcAft>
                <a:spcPts val="0"/>
              </a:spcAft>
              <a:buClr>
                <a:srgbClr val="404040"/>
              </a:buClr>
              <a:buSzPts val="1400"/>
              <a:buNone/>
              <a:defRPr>
                <a:solidFill>
                  <a:srgbClr val="404040"/>
                </a:solidFill>
              </a:defRPr>
            </a:lvl7pPr>
            <a:lvl8pPr lvl="7" algn="l">
              <a:lnSpc>
                <a:spcPct val="100000"/>
              </a:lnSpc>
              <a:spcBef>
                <a:spcPts val="0"/>
              </a:spcBef>
              <a:spcAft>
                <a:spcPts val="0"/>
              </a:spcAft>
              <a:buClr>
                <a:srgbClr val="404040"/>
              </a:buClr>
              <a:buSzPts val="1400"/>
              <a:buNone/>
              <a:defRPr>
                <a:solidFill>
                  <a:srgbClr val="404040"/>
                </a:solidFill>
              </a:defRPr>
            </a:lvl8pPr>
            <a:lvl9pPr lvl="8" algn="l">
              <a:lnSpc>
                <a:spcPct val="100000"/>
              </a:lnSpc>
              <a:spcBef>
                <a:spcPts val="0"/>
              </a:spcBef>
              <a:spcAft>
                <a:spcPts val="0"/>
              </a:spcAft>
              <a:buClr>
                <a:srgbClr val="404040"/>
              </a:buClr>
              <a:buSzPts val="1400"/>
              <a:buNone/>
              <a:defRPr>
                <a:solidFill>
                  <a:srgbClr val="404040"/>
                </a:solidFill>
              </a:defRPr>
            </a:lvl9pPr>
          </a:lstStyle>
          <a:p/>
        </p:txBody>
      </p:sp>
      <p:sp>
        <p:nvSpPr>
          <p:cNvPr id="711" name="Google Shape;711;p94"/>
          <p:cNvSpPr txBox="1"/>
          <p:nvPr>
            <p:ph type="title"/>
          </p:nvPr>
        </p:nvSpPr>
        <p:spPr>
          <a:xfrm>
            <a:off x="172675" y="421375"/>
            <a:ext cx="7921200" cy="521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SzPts val="2800"/>
              <a:buNone/>
              <a:defRPr sz="2200">
                <a:solidFill>
                  <a:schemeClr val="accent5"/>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12" name="Google Shape;712;p94"/>
          <p:cNvSpPr txBox="1"/>
          <p:nvPr>
            <p:ph idx="3" type="subTitle"/>
          </p:nvPr>
        </p:nvSpPr>
        <p:spPr>
          <a:xfrm>
            <a:off x="2188200"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13" name="Google Shape;713;p94"/>
          <p:cNvSpPr txBox="1"/>
          <p:nvPr>
            <p:ph idx="4" type="subTitle"/>
          </p:nvPr>
        </p:nvSpPr>
        <p:spPr>
          <a:xfrm>
            <a:off x="39329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14" name="Google Shape;714;p94"/>
          <p:cNvSpPr txBox="1"/>
          <p:nvPr>
            <p:ph idx="5" type="subTitle"/>
          </p:nvPr>
        </p:nvSpPr>
        <p:spPr>
          <a:xfrm>
            <a:off x="567396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sp>
        <p:nvSpPr>
          <p:cNvPr id="715" name="Google Shape;715;p94"/>
          <p:cNvSpPr txBox="1"/>
          <p:nvPr>
            <p:ph idx="6" type="subTitle"/>
          </p:nvPr>
        </p:nvSpPr>
        <p:spPr>
          <a:xfrm>
            <a:off x="7415013" y="2168050"/>
            <a:ext cx="1277100" cy="2459700"/>
          </a:xfrm>
          <a:prstGeom prst="rect">
            <a:avLst/>
          </a:prstGeom>
          <a:noFill/>
          <a:ln>
            <a:noFill/>
          </a:ln>
        </p:spPr>
        <p:txBody>
          <a:bodyPr anchorCtr="0" anchor="ctr" bIns="91425" lIns="91425" spcFirstLastPara="1" rIns="91425" wrap="square" tIns="91425">
            <a:noAutofit/>
          </a:bodyPr>
          <a:lstStyle>
            <a:lvl1pPr lvl="0" marR="0" algn="ctr">
              <a:lnSpc>
                <a:spcPct val="97142"/>
              </a:lnSpc>
              <a:spcBef>
                <a:spcPts val="0"/>
              </a:spcBef>
              <a:spcAft>
                <a:spcPts val="0"/>
              </a:spcAft>
              <a:buSzPts val="1800"/>
              <a:buNone/>
              <a:defRPr sz="1600">
                <a:solidFill>
                  <a:schemeClr val="accent6"/>
                </a:solidFill>
              </a:defRPr>
            </a:lvl1pPr>
            <a:lvl2pPr lvl="1" algn="ctr">
              <a:lnSpc>
                <a:spcPct val="115000"/>
              </a:lnSpc>
              <a:spcBef>
                <a:spcPts val="1000"/>
              </a:spcBef>
              <a:spcAft>
                <a:spcPts val="0"/>
              </a:spcAft>
              <a:buClr>
                <a:schemeClr val="accent6"/>
              </a:buClr>
              <a:buSzPts val="1600"/>
              <a:buNone/>
              <a:defRPr sz="1600">
                <a:solidFill>
                  <a:schemeClr val="accent6"/>
                </a:solidFill>
              </a:defRPr>
            </a:lvl2pPr>
            <a:lvl3pPr lvl="2" algn="ctr">
              <a:lnSpc>
                <a:spcPct val="115000"/>
              </a:lnSpc>
              <a:spcBef>
                <a:spcPts val="1000"/>
              </a:spcBef>
              <a:spcAft>
                <a:spcPts val="0"/>
              </a:spcAft>
              <a:buClr>
                <a:schemeClr val="accent6"/>
              </a:buClr>
              <a:buSzPts val="1600"/>
              <a:buNone/>
              <a:defRPr sz="1600">
                <a:solidFill>
                  <a:schemeClr val="accent6"/>
                </a:solidFill>
              </a:defRPr>
            </a:lvl3pPr>
            <a:lvl4pPr lvl="3" algn="ctr">
              <a:lnSpc>
                <a:spcPct val="115000"/>
              </a:lnSpc>
              <a:spcBef>
                <a:spcPts val="1000"/>
              </a:spcBef>
              <a:spcAft>
                <a:spcPts val="0"/>
              </a:spcAft>
              <a:buClr>
                <a:schemeClr val="accent6"/>
              </a:buClr>
              <a:buSzPts val="1600"/>
              <a:buNone/>
              <a:defRPr sz="1600">
                <a:solidFill>
                  <a:schemeClr val="accent6"/>
                </a:solidFill>
              </a:defRPr>
            </a:lvl4pPr>
            <a:lvl5pPr lvl="4" algn="ctr">
              <a:lnSpc>
                <a:spcPct val="115000"/>
              </a:lnSpc>
              <a:spcBef>
                <a:spcPts val="1000"/>
              </a:spcBef>
              <a:spcAft>
                <a:spcPts val="0"/>
              </a:spcAft>
              <a:buClr>
                <a:schemeClr val="accent6"/>
              </a:buClr>
              <a:buSzPts val="1600"/>
              <a:buNone/>
              <a:defRPr sz="1600">
                <a:solidFill>
                  <a:schemeClr val="accent6"/>
                </a:solidFill>
              </a:defRPr>
            </a:lvl5pPr>
            <a:lvl6pPr lvl="5" algn="ctr">
              <a:lnSpc>
                <a:spcPct val="115000"/>
              </a:lnSpc>
              <a:spcBef>
                <a:spcPts val="1000"/>
              </a:spcBef>
              <a:spcAft>
                <a:spcPts val="0"/>
              </a:spcAft>
              <a:buClr>
                <a:schemeClr val="accent6"/>
              </a:buClr>
              <a:buSzPts val="1600"/>
              <a:buNone/>
              <a:defRPr sz="1600">
                <a:solidFill>
                  <a:schemeClr val="accent6"/>
                </a:solidFill>
              </a:defRPr>
            </a:lvl6pPr>
            <a:lvl7pPr lvl="6" algn="ctr">
              <a:lnSpc>
                <a:spcPct val="115000"/>
              </a:lnSpc>
              <a:spcBef>
                <a:spcPts val="1000"/>
              </a:spcBef>
              <a:spcAft>
                <a:spcPts val="0"/>
              </a:spcAft>
              <a:buClr>
                <a:schemeClr val="accent6"/>
              </a:buClr>
              <a:buSzPts val="1600"/>
              <a:buNone/>
              <a:defRPr sz="1600">
                <a:solidFill>
                  <a:schemeClr val="accent6"/>
                </a:solidFill>
              </a:defRPr>
            </a:lvl7pPr>
            <a:lvl8pPr lvl="7" algn="ctr">
              <a:lnSpc>
                <a:spcPct val="115000"/>
              </a:lnSpc>
              <a:spcBef>
                <a:spcPts val="1000"/>
              </a:spcBef>
              <a:spcAft>
                <a:spcPts val="0"/>
              </a:spcAft>
              <a:buClr>
                <a:schemeClr val="accent6"/>
              </a:buClr>
              <a:buSzPts val="1600"/>
              <a:buNone/>
              <a:defRPr sz="1600">
                <a:solidFill>
                  <a:schemeClr val="accent6"/>
                </a:solidFill>
              </a:defRPr>
            </a:lvl8pPr>
            <a:lvl9pPr lvl="8" algn="ctr">
              <a:lnSpc>
                <a:spcPct val="115000"/>
              </a:lnSpc>
              <a:spcBef>
                <a:spcPts val="1000"/>
              </a:spcBef>
              <a:spcAft>
                <a:spcPts val="1000"/>
              </a:spcAft>
              <a:buClr>
                <a:schemeClr val="accent6"/>
              </a:buClr>
              <a:buSzPts val="1600"/>
              <a:buNone/>
              <a:defRPr sz="1600">
                <a:solidFill>
                  <a:schemeClr val="accent6"/>
                </a:solidFill>
              </a:defRPr>
            </a:lvl9pPr>
          </a:lstStyle>
          <a:p/>
        </p:txBody>
      </p:sp>
      <p:pic>
        <p:nvPicPr>
          <p:cNvPr id="716" name="Google Shape;716;p94"/>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p:cSld name="CUSTOM_21">
    <p:bg>
      <p:bgPr>
        <a:solidFill>
          <a:schemeClr val="dk1"/>
        </a:solidFill>
      </p:bgPr>
    </p:bg>
    <p:spTree>
      <p:nvGrpSpPr>
        <p:cNvPr id="717" name="Shape 717"/>
        <p:cNvGrpSpPr/>
        <p:nvPr/>
      </p:nvGrpSpPr>
      <p:grpSpPr>
        <a:xfrm>
          <a:off x="0" y="0"/>
          <a:ext cx="0" cy="0"/>
          <a:chOff x="0" y="0"/>
          <a:chExt cx="0" cy="0"/>
        </a:xfrm>
      </p:grpSpPr>
      <p:pic>
        <p:nvPicPr>
          <p:cNvPr id="718" name="Google Shape;718;p95" title="Personio Wordmark_White.png"/>
          <p:cNvPicPr preferRelativeResize="0"/>
          <p:nvPr/>
        </p:nvPicPr>
        <p:blipFill rotWithShape="1">
          <a:blip r:embed="rId2">
            <a:alphaModFix/>
          </a:blip>
          <a:srcRect b="0" l="0" r="0" t="0"/>
          <a:stretch/>
        </p:blipFill>
        <p:spPr>
          <a:xfrm>
            <a:off x="267969" y="115477"/>
            <a:ext cx="315825" cy="59806"/>
          </a:xfrm>
          <a:prstGeom prst="rect">
            <a:avLst/>
          </a:prstGeom>
          <a:noFill/>
          <a:ln>
            <a:noFill/>
          </a:ln>
        </p:spPr>
      </p:pic>
      <p:sp>
        <p:nvSpPr>
          <p:cNvPr id="719" name="Google Shape;719;p95"/>
          <p:cNvSpPr/>
          <p:nvPr/>
        </p:nvSpPr>
        <p:spPr>
          <a:xfrm>
            <a:off x="266700"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20" name="Google Shape;720;p95"/>
          <p:cNvSpPr/>
          <p:nvPr/>
        </p:nvSpPr>
        <p:spPr>
          <a:xfrm>
            <a:off x="3171173"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21" name="Google Shape;721;p95"/>
          <p:cNvSpPr/>
          <p:nvPr/>
        </p:nvSpPr>
        <p:spPr>
          <a:xfrm>
            <a:off x="6075646" y="1498600"/>
            <a:ext cx="2810700" cy="3366600"/>
          </a:xfrm>
          <a:prstGeom prst="roundRect">
            <a:avLst>
              <a:gd fmla="val 4221" name="adj"/>
            </a:avLst>
          </a:prstGeom>
          <a:solidFill>
            <a:schemeClr val="accent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22" name="Google Shape;722;p95"/>
          <p:cNvSpPr txBox="1"/>
          <p:nvPr>
            <p:ph type="title"/>
          </p:nvPr>
        </p:nvSpPr>
        <p:spPr>
          <a:xfrm>
            <a:off x="341350"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3" name="Google Shape;723;p95"/>
          <p:cNvSpPr txBox="1"/>
          <p:nvPr>
            <p:ph idx="2" type="title"/>
          </p:nvPr>
        </p:nvSpPr>
        <p:spPr>
          <a:xfrm>
            <a:off x="360875"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4" name="Google Shape;724;p95"/>
          <p:cNvSpPr txBox="1"/>
          <p:nvPr>
            <p:ph idx="3" type="title"/>
          </p:nvPr>
        </p:nvSpPr>
        <p:spPr>
          <a:xfrm>
            <a:off x="365275"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5" name="Google Shape;725;p95"/>
          <p:cNvSpPr txBox="1"/>
          <p:nvPr>
            <p:ph idx="4" type="title"/>
          </p:nvPr>
        </p:nvSpPr>
        <p:spPr>
          <a:xfrm>
            <a:off x="193425" y="411300"/>
            <a:ext cx="6881700" cy="870000"/>
          </a:xfrm>
          <a:prstGeom prst="rect">
            <a:avLst/>
          </a:prstGeom>
          <a:noFill/>
          <a:ln>
            <a:noFill/>
          </a:ln>
        </p:spPr>
        <p:txBody>
          <a:bodyPr anchorCtr="0" anchor="t" bIns="91425" lIns="91425" spcFirstLastPara="1" rIns="91425" wrap="square" tIns="91425">
            <a:noAutofit/>
          </a:bodyPr>
          <a:lstStyle>
            <a:lvl1pPr lvl="0" marR="0" algn="l">
              <a:lnSpc>
                <a:spcPct val="87133"/>
              </a:lnSpc>
              <a:spcBef>
                <a:spcPts val="0"/>
              </a:spcBef>
              <a:spcAft>
                <a:spcPts val="0"/>
              </a:spcAft>
              <a:buClr>
                <a:srgbClr val="000000"/>
              </a:buClr>
              <a:buSzPts val="3000"/>
              <a:buFont typeface="Arial"/>
              <a:buNone/>
              <a:defRPr sz="2800">
                <a:solidFill>
                  <a:schemeClr val="accent2"/>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Clr>
                <a:schemeClr val="accent2"/>
              </a:buClr>
              <a:buSzPts val="2800"/>
              <a:buNone/>
              <a:defRPr>
                <a:solidFill>
                  <a:schemeClr val="accent2"/>
                </a:solidFill>
              </a:defRPr>
            </a:lvl2pPr>
            <a:lvl3pPr lvl="2" algn="ctr">
              <a:lnSpc>
                <a:spcPct val="100000"/>
              </a:lnSpc>
              <a:spcBef>
                <a:spcPts val="0"/>
              </a:spcBef>
              <a:spcAft>
                <a:spcPts val="0"/>
              </a:spcAft>
              <a:buClr>
                <a:schemeClr val="accent2"/>
              </a:buClr>
              <a:buSzPts val="2800"/>
              <a:buNone/>
              <a:defRPr>
                <a:solidFill>
                  <a:schemeClr val="accent2"/>
                </a:solidFill>
              </a:defRPr>
            </a:lvl3pPr>
            <a:lvl4pPr lvl="3" algn="ctr">
              <a:lnSpc>
                <a:spcPct val="100000"/>
              </a:lnSpc>
              <a:spcBef>
                <a:spcPts val="0"/>
              </a:spcBef>
              <a:spcAft>
                <a:spcPts val="0"/>
              </a:spcAft>
              <a:buClr>
                <a:schemeClr val="accent2"/>
              </a:buClr>
              <a:buSzPts val="2800"/>
              <a:buNone/>
              <a:defRPr>
                <a:solidFill>
                  <a:schemeClr val="accent2"/>
                </a:solidFill>
              </a:defRPr>
            </a:lvl4pPr>
            <a:lvl5pPr lvl="4" algn="ctr">
              <a:lnSpc>
                <a:spcPct val="100000"/>
              </a:lnSpc>
              <a:spcBef>
                <a:spcPts val="0"/>
              </a:spcBef>
              <a:spcAft>
                <a:spcPts val="0"/>
              </a:spcAft>
              <a:buClr>
                <a:schemeClr val="accent2"/>
              </a:buClr>
              <a:buSzPts val="2800"/>
              <a:buNone/>
              <a:defRPr>
                <a:solidFill>
                  <a:schemeClr val="accent2"/>
                </a:solidFill>
              </a:defRPr>
            </a:lvl5pPr>
            <a:lvl6pPr lvl="5" algn="ctr">
              <a:lnSpc>
                <a:spcPct val="100000"/>
              </a:lnSpc>
              <a:spcBef>
                <a:spcPts val="0"/>
              </a:spcBef>
              <a:spcAft>
                <a:spcPts val="0"/>
              </a:spcAft>
              <a:buClr>
                <a:schemeClr val="accent2"/>
              </a:buClr>
              <a:buSzPts val="2800"/>
              <a:buNone/>
              <a:defRPr>
                <a:solidFill>
                  <a:schemeClr val="accent2"/>
                </a:solidFill>
              </a:defRPr>
            </a:lvl6pPr>
            <a:lvl7pPr lvl="6" algn="ctr">
              <a:lnSpc>
                <a:spcPct val="100000"/>
              </a:lnSpc>
              <a:spcBef>
                <a:spcPts val="0"/>
              </a:spcBef>
              <a:spcAft>
                <a:spcPts val="0"/>
              </a:spcAft>
              <a:buClr>
                <a:schemeClr val="accent2"/>
              </a:buClr>
              <a:buSzPts val="2800"/>
              <a:buNone/>
              <a:defRPr>
                <a:solidFill>
                  <a:schemeClr val="accent2"/>
                </a:solidFill>
              </a:defRPr>
            </a:lvl7pPr>
            <a:lvl8pPr lvl="7" algn="ctr">
              <a:lnSpc>
                <a:spcPct val="100000"/>
              </a:lnSpc>
              <a:spcBef>
                <a:spcPts val="0"/>
              </a:spcBef>
              <a:spcAft>
                <a:spcPts val="0"/>
              </a:spcAft>
              <a:buClr>
                <a:schemeClr val="accent2"/>
              </a:buClr>
              <a:buSzPts val="2800"/>
              <a:buNone/>
              <a:defRPr>
                <a:solidFill>
                  <a:schemeClr val="accent2"/>
                </a:solidFill>
              </a:defRPr>
            </a:lvl8pPr>
            <a:lvl9pPr lvl="8" algn="ctr">
              <a:lnSpc>
                <a:spcPct val="100000"/>
              </a:lnSpc>
              <a:spcBef>
                <a:spcPts val="0"/>
              </a:spcBef>
              <a:spcAft>
                <a:spcPts val="0"/>
              </a:spcAft>
              <a:buClr>
                <a:schemeClr val="accent2"/>
              </a:buClr>
              <a:buSzPts val="2800"/>
              <a:buNone/>
              <a:defRPr>
                <a:solidFill>
                  <a:schemeClr val="accent2"/>
                </a:solidFill>
              </a:defRPr>
            </a:lvl9pPr>
          </a:lstStyle>
          <a:p/>
        </p:txBody>
      </p:sp>
      <p:sp>
        <p:nvSpPr>
          <p:cNvPr id="726" name="Google Shape;726;p95"/>
          <p:cNvSpPr txBox="1"/>
          <p:nvPr>
            <p:ph idx="5" type="title"/>
          </p:nvPr>
        </p:nvSpPr>
        <p:spPr>
          <a:xfrm>
            <a:off x="3257313"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7" name="Google Shape;727;p95"/>
          <p:cNvSpPr txBox="1"/>
          <p:nvPr>
            <p:ph idx="6" type="title"/>
          </p:nvPr>
        </p:nvSpPr>
        <p:spPr>
          <a:xfrm>
            <a:off x="3276838"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8" name="Google Shape;728;p95"/>
          <p:cNvSpPr txBox="1"/>
          <p:nvPr>
            <p:ph idx="7" type="title"/>
          </p:nvPr>
        </p:nvSpPr>
        <p:spPr>
          <a:xfrm>
            <a:off x="3281238"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29" name="Google Shape;729;p95"/>
          <p:cNvSpPr txBox="1"/>
          <p:nvPr>
            <p:ph idx="8" type="title"/>
          </p:nvPr>
        </p:nvSpPr>
        <p:spPr>
          <a:xfrm>
            <a:off x="6173275"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30" name="Google Shape;730;p95"/>
          <p:cNvSpPr txBox="1"/>
          <p:nvPr>
            <p:ph idx="9" type="title"/>
          </p:nvPr>
        </p:nvSpPr>
        <p:spPr>
          <a:xfrm>
            <a:off x="6192800"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accent2"/>
                </a:solidFill>
                <a:latin typeface="Inter Tight"/>
                <a:ea typeface="Inter Tight"/>
                <a:cs typeface="Inter Tight"/>
                <a:sym typeface="Inter Tight"/>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
        <p:nvSpPr>
          <p:cNvPr id="731" name="Google Shape;731;p95"/>
          <p:cNvSpPr txBox="1"/>
          <p:nvPr>
            <p:ph idx="13" type="title"/>
          </p:nvPr>
        </p:nvSpPr>
        <p:spPr>
          <a:xfrm>
            <a:off x="6197200"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accent2"/>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chemeClr val="accent2"/>
              </a:buClr>
              <a:buSzPts val="2800"/>
              <a:buNone/>
              <a:defRPr>
                <a:solidFill>
                  <a:schemeClr val="accent2"/>
                </a:solidFill>
              </a:defRPr>
            </a:lvl2pPr>
            <a:lvl3pPr lvl="2" algn="l">
              <a:lnSpc>
                <a:spcPct val="100000"/>
              </a:lnSpc>
              <a:spcBef>
                <a:spcPts val="0"/>
              </a:spcBef>
              <a:spcAft>
                <a:spcPts val="0"/>
              </a:spcAft>
              <a:buClr>
                <a:schemeClr val="accent2"/>
              </a:buClr>
              <a:buSzPts val="2800"/>
              <a:buNone/>
              <a:defRPr>
                <a:solidFill>
                  <a:schemeClr val="accent2"/>
                </a:solidFill>
              </a:defRPr>
            </a:lvl3pPr>
            <a:lvl4pPr lvl="3" algn="l">
              <a:lnSpc>
                <a:spcPct val="100000"/>
              </a:lnSpc>
              <a:spcBef>
                <a:spcPts val="0"/>
              </a:spcBef>
              <a:spcAft>
                <a:spcPts val="0"/>
              </a:spcAft>
              <a:buClr>
                <a:schemeClr val="accent2"/>
              </a:buClr>
              <a:buSzPts val="2800"/>
              <a:buNone/>
              <a:defRPr>
                <a:solidFill>
                  <a:schemeClr val="accent2"/>
                </a:solidFill>
              </a:defRPr>
            </a:lvl4pPr>
            <a:lvl5pPr lvl="4" algn="l">
              <a:lnSpc>
                <a:spcPct val="100000"/>
              </a:lnSpc>
              <a:spcBef>
                <a:spcPts val="0"/>
              </a:spcBef>
              <a:spcAft>
                <a:spcPts val="0"/>
              </a:spcAft>
              <a:buClr>
                <a:schemeClr val="accent2"/>
              </a:buClr>
              <a:buSzPts val="2800"/>
              <a:buNone/>
              <a:defRPr>
                <a:solidFill>
                  <a:schemeClr val="accent2"/>
                </a:solidFill>
              </a:defRPr>
            </a:lvl5pPr>
            <a:lvl6pPr lvl="5" algn="l">
              <a:lnSpc>
                <a:spcPct val="100000"/>
              </a:lnSpc>
              <a:spcBef>
                <a:spcPts val="0"/>
              </a:spcBef>
              <a:spcAft>
                <a:spcPts val="0"/>
              </a:spcAft>
              <a:buClr>
                <a:schemeClr val="accent2"/>
              </a:buClr>
              <a:buSzPts val="2800"/>
              <a:buNone/>
              <a:defRPr>
                <a:solidFill>
                  <a:schemeClr val="accent2"/>
                </a:solidFill>
              </a:defRPr>
            </a:lvl6pPr>
            <a:lvl7pPr lvl="6" algn="l">
              <a:lnSpc>
                <a:spcPct val="100000"/>
              </a:lnSpc>
              <a:spcBef>
                <a:spcPts val="0"/>
              </a:spcBef>
              <a:spcAft>
                <a:spcPts val="0"/>
              </a:spcAft>
              <a:buClr>
                <a:schemeClr val="accent2"/>
              </a:buClr>
              <a:buSzPts val="2800"/>
              <a:buNone/>
              <a:defRPr>
                <a:solidFill>
                  <a:schemeClr val="accent2"/>
                </a:solidFill>
              </a:defRPr>
            </a:lvl7pPr>
            <a:lvl8pPr lvl="7" algn="l">
              <a:lnSpc>
                <a:spcPct val="100000"/>
              </a:lnSpc>
              <a:spcBef>
                <a:spcPts val="0"/>
              </a:spcBef>
              <a:spcAft>
                <a:spcPts val="0"/>
              </a:spcAft>
              <a:buClr>
                <a:schemeClr val="accent2"/>
              </a:buClr>
              <a:buSzPts val="2800"/>
              <a:buNone/>
              <a:defRPr>
                <a:solidFill>
                  <a:schemeClr val="accent2"/>
                </a:solidFill>
              </a:defRPr>
            </a:lvl8pPr>
            <a:lvl9pPr lvl="8" algn="l">
              <a:lnSpc>
                <a:spcPct val="100000"/>
              </a:lnSpc>
              <a:spcBef>
                <a:spcPts val="0"/>
              </a:spcBef>
              <a:spcAft>
                <a:spcPts val="0"/>
              </a:spcAft>
              <a:buClr>
                <a:schemeClr val="accent2"/>
              </a:buClr>
              <a:buSzPts val="2800"/>
              <a:buNone/>
              <a:defRPr>
                <a:solidFill>
                  <a:schemeClr val="accent2"/>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Alt">
  <p:cSld name="CUSTOM_21_1">
    <p:bg>
      <p:bgPr>
        <a:solidFill>
          <a:srgbClr val="FFFFFF"/>
        </a:solidFill>
      </p:bgPr>
    </p:bg>
    <p:spTree>
      <p:nvGrpSpPr>
        <p:cNvPr id="732" name="Shape 732"/>
        <p:cNvGrpSpPr/>
        <p:nvPr/>
      </p:nvGrpSpPr>
      <p:grpSpPr>
        <a:xfrm>
          <a:off x="0" y="0"/>
          <a:ext cx="0" cy="0"/>
          <a:chOff x="0" y="0"/>
          <a:chExt cx="0" cy="0"/>
        </a:xfrm>
      </p:grpSpPr>
      <p:sp>
        <p:nvSpPr>
          <p:cNvPr id="733" name="Google Shape;733;p96"/>
          <p:cNvSpPr/>
          <p:nvPr/>
        </p:nvSpPr>
        <p:spPr>
          <a:xfrm>
            <a:off x="266700"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4" name="Google Shape;734;p96"/>
          <p:cNvSpPr/>
          <p:nvPr/>
        </p:nvSpPr>
        <p:spPr>
          <a:xfrm>
            <a:off x="3171173"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5" name="Google Shape;735;p96"/>
          <p:cNvSpPr/>
          <p:nvPr/>
        </p:nvSpPr>
        <p:spPr>
          <a:xfrm>
            <a:off x="6075646" y="1498600"/>
            <a:ext cx="2810700" cy="3366600"/>
          </a:xfrm>
          <a:prstGeom prst="roundRect">
            <a:avLst>
              <a:gd fmla="val 4221"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36" name="Google Shape;736;p96"/>
          <p:cNvSpPr txBox="1"/>
          <p:nvPr>
            <p:ph type="title"/>
          </p:nvPr>
        </p:nvSpPr>
        <p:spPr>
          <a:xfrm>
            <a:off x="341350"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7" name="Google Shape;737;p96"/>
          <p:cNvSpPr txBox="1"/>
          <p:nvPr>
            <p:ph idx="2" type="title"/>
          </p:nvPr>
        </p:nvSpPr>
        <p:spPr>
          <a:xfrm>
            <a:off x="360875"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8" name="Google Shape;738;p96"/>
          <p:cNvSpPr txBox="1"/>
          <p:nvPr>
            <p:ph idx="3" type="title"/>
          </p:nvPr>
        </p:nvSpPr>
        <p:spPr>
          <a:xfrm>
            <a:off x="365275"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9" name="Google Shape;739;p96"/>
          <p:cNvSpPr txBox="1"/>
          <p:nvPr>
            <p:ph idx="4" type="title"/>
          </p:nvPr>
        </p:nvSpPr>
        <p:spPr>
          <a:xfrm>
            <a:off x="193425" y="411300"/>
            <a:ext cx="6881700" cy="870000"/>
          </a:xfrm>
          <a:prstGeom prst="rect">
            <a:avLst/>
          </a:prstGeom>
          <a:noFill/>
          <a:ln>
            <a:noFill/>
          </a:ln>
        </p:spPr>
        <p:txBody>
          <a:bodyPr anchorCtr="0" anchor="t" bIns="91425" lIns="91425" spcFirstLastPara="1" rIns="91425" wrap="square" tIns="91425">
            <a:noAutofit/>
          </a:bodyPr>
          <a:lstStyle>
            <a:lvl1pPr lvl="0" marR="0" algn="l">
              <a:lnSpc>
                <a:spcPct val="87133"/>
              </a:lnSpc>
              <a:spcBef>
                <a:spcPts val="0"/>
              </a:spcBef>
              <a:spcAft>
                <a:spcPts val="0"/>
              </a:spcAft>
              <a:buClr>
                <a:srgbClr val="000000"/>
              </a:buClr>
              <a:buSzPts val="3000"/>
              <a:buFont typeface="Arial"/>
              <a:buNone/>
              <a:defRPr sz="2800">
                <a:solidFill>
                  <a:schemeClr val="dk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740" name="Google Shape;740;p96"/>
          <p:cNvSpPr txBox="1"/>
          <p:nvPr>
            <p:ph idx="5" type="title"/>
          </p:nvPr>
        </p:nvSpPr>
        <p:spPr>
          <a:xfrm>
            <a:off x="3257313"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1" name="Google Shape;741;p96"/>
          <p:cNvSpPr txBox="1"/>
          <p:nvPr>
            <p:ph idx="6" type="title"/>
          </p:nvPr>
        </p:nvSpPr>
        <p:spPr>
          <a:xfrm>
            <a:off x="3276838"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2" name="Google Shape;742;p96"/>
          <p:cNvSpPr txBox="1"/>
          <p:nvPr>
            <p:ph idx="7" type="title"/>
          </p:nvPr>
        </p:nvSpPr>
        <p:spPr>
          <a:xfrm>
            <a:off x="3281238"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3" name="Google Shape;743;p96"/>
          <p:cNvSpPr txBox="1"/>
          <p:nvPr>
            <p:ph idx="8" type="title"/>
          </p:nvPr>
        </p:nvSpPr>
        <p:spPr>
          <a:xfrm>
            <a:off x="6173275"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4" name="Google Shape;744;p96"/>
          <p:cNvSpPr txBox="1"/>
          <p:nvPr>
            <p:ph idx="9" type="title"/>
          </p:nvPr>
        </p:nvSpPr>
        <p:spPr>
          <a:xfrm>
            <a:off x="6192800"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chemeClr val="dk1"/>
                </a:solidFill>
                <a:latin typeface="Inter Tight"/>
                <a:ea typeface="Inter Tight"/>
                <a:cs typeface="Inter Tight"/>
                <a:sym typeface="Inter Tigh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5" name="Google Shape;745;p96"/>
          <p:cNvSpPr txBox="1"/>
          <p:nvPr>
            <p:ph idx="13" type="title"/>
          </p:nvPr>
        </p:nvSpPr>
        <p:spPr>
          <a:xfrm>
            <a:off x="6197200"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chemeClr val="dk1"/>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746" name="Google Shape;746;p96"/>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ey Data Marigold">
  <p:cSld name="CUSTOM_21_1_1">
    <p:bg>
      <p:bgPr>
        <a:solidFill>
          <a:srgbClr val="FFFFFF"/>
        </a:solidFill>
      </p:bgPr>
    </p:bg>
    <p:spTree>
      <p:nvGrpSpPr>
        <p:cNvPr id="747" name="Shape 747"/>
        <p:cNvGrpSpPr/>
        <p:nvPr/>
      </p:nvGrpSpPr>
      <p:grpSpPr>
        <a:xfrm>
          <a:off x="0" y="0"/>
          <a:ext cx="0" cy="0"/>
          <a:chOff x="0" y="0"/>
          <a:chExt cx="0" cy="0"/>
        </a:xfrm>
      </p:grpSpPr>
      <p:sp>
        <p:nvSpPr>
          <p:cNvPr id="748" name="Google Shape;748;p97"/>
          <p:cNvSpPr/>
          <p:nvPr/>
        </p:nvSpPr>
        <p:spPr>
          <a:xfrm>
            <a:off x="266700"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49" name="Google Shape;749;p97"/>
          <p:cNvSpPr/>
          <p:nvPr/>
        </p:nvSpPr>
        <p:spPr>
          <a:xfrm>
            <a:off x="3171173"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50" name="Google Shape;750;p97"/>
          <p:cNvSpPr/>
          <p:nvPr/>
        </p:nvSpPr>
        <p:spPr>
          <a:xfrm>
            <a:off x="6075646" y="1498600"/>
            <a:ext cx="2810700" cy="3366600"/>
          </a:xfrm>
          <a:prstGeom prst="roundRect">
            <a:avLst>
              <a:gd fmla="val 4221"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4"/>
              </a:solidFill>
              <a:latin typeface="Arial"/>
              <a:ea typeface="Arial"/>
              <a:cs typeface="Arial"/>
              <a:sym typeface="Arial"/>
            </a:endParaRPr>
          </a:p>
        </p:txBody>
      </p:sp>
      <p:sp>
        <p:nvSpPr>
          <p:cNvPr id="751" name="Google Shape;751;p97"/>
          <p:cNvSpPr txBox="1"/>
          <p:nvPr>
            <p:ph type="title"/>
          </p:nvPr>
        </p:nvSpPr>
        <p:spPr>
          <a:xfrm>
            <a:off x="341350"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2" name="Google Shape;752;p97"/>
          <p:cNvSpPr txBox="1"/>
          <p:nvPr>
            <p:ph idx="2" type="title"/>
          </p:nvPr>
        </p:nvSpPr>
        <p:spPr>
          <a:xfrm>
            <a:off x="360875"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3" name="Google Shape;753;p97"/>
          <p:cNvSpPr txBox="1"/>
          <p:nvPr>
            <p:ph idx="3" type="title"/>
          </p:nvPr>
        </p:nvSpPr>
        <p:spPr>
          <a:xfrm>
            <a:off x="365275"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4" name="Google Shape;754;p97"/>
          <p:cNvSpPr txBox="1"/>
          <p:nvPr>
            <p:ph idx="4" type="title"/>
          </p:nvPr>
        </p:nvSpPr>
        <p:spPr>
          <a:xfrm>
            <a:off x="193425" y="411300"/>
            <a:ext cx="6881700" cy="870000"/>
          </a:xfrm>
          <a:prstGeom prst="rect">
            <a:avLst/>
          </a:prstGeom>
          <a:noFill/>
          <a:ln>
            <a:noFill/>
          </a:ln>
        </p:spPr>
        <p:txBody>
          <a:bodyPr anchorCtr="0" anchor="t" bIns="91425" lIns="91425" spcFirstLastPara="1" rIns="91425" wrap="square" tIns="91425">
            <a:noAutofit/>
          </a:bodyPr>
          <a:lstStyle>
            <a:lvl1pPr lvl="0" marR="0" algn="l">
              <a:lnSpc>
                <a:spcPct val="87133"/>
              </a:lnSpc>
              <a:spcBef>
                <a:spcPts val="0"/>
              </a:spcBef>
              <a:spcAft>
                <a:spcPts val="0"/>
              </a:spcAft>
              <a:buClr>
                <a:srgbClr val="000000"/>
              </a:buClr>
              <a:buSzPts val="3000"/>
              <a:buFont typeface="Arial"/>
              <a:buNone/>
              <a:defRPr sz="2800">
                <a:solidFill>
                  <a:srgbClr val="09282A"/>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Clr>
                <a:srgbClr val="09282A"/>
              </a:buClr>
              <a:buSzPts val="2800"/>
              <a:buNone/>
              <a:defRPr>
                <a:solidFill>
                  <a:srgbClr val="09282A"/>
                </a:solidFill>
              </a:defRPr>
            </a:lvl2pPr>
            <a:lvl3pPr lvl="2" algn="ctr">
              <a:lnSpc>
                <a:spcPct val="100000"/>
              </a:lnSpc>
              <a:spcBef>
                <a:spcPts val="0"/>
              </a:spcBef>
              <a:spcAft>
                <a:spcPts val="0"/>
              </a:spcAft>
              <a:buClr>
                <a:srgbClr val="09282A"/>
              </a:buClr>
              <a:buSzPts val="2800"/>
              <a:buNone/>
              <a:defRPr>
                <a:solidFill>
                  <a:srgbClr val="09282A"/>
                </a:solidFill>
              </a:defRPr>
            </a:lvl3pPr>
            <a:lvl4pPr lvl="3" algn="ctr">
              <a:lnSpc>
                <a:spcPct val="100000"/>
              </a:lnSpc>
              <a:spcBef>
                <a:spcPts val="0"/>
              </a:spcBef>
              <a:spcAft>
                <a:spcPts val="0"/>
              </a:spcAft>
              <a:buClr>
                <a:srgbClr val="09282A"/>
              </a:buClr>
              <a:buSzPts val="2800"/>
              <a:buNone/>
              <a:defRPr>
                <a:solidFill>
                  <a:srgbClr val="09282A"/>
                </a:solidFill>
              </a:defRPr>
            </a:lvl4pPr>
            <a:lvl5pPr lvl="4" algn="ctr">
              <a:lnSpc>
                <a:spcPct val="100000"/>
              </a:lnSpc>
              <a:spcBef>
                <a:spcPts val="0"/>
              </a:spcBef>
              <a:spcAft>
                <a:spcPts val="0"/>
              </a:spcAft>
              <a:buClr>
                <a:srgbClr val="09282A"/>
              </a:buClr>
              <a:buSzPts val="2800"/>
              <a:buNone/>
              <a:defRPr>
                <a:solidFill>
                  <a:srgbClr val="09282A"/>
                </a:solidFill>
              </a:defRPr>
            </a:lvl5pPr>
            <a:lvl6pPr lvl="5" algn="ctr">
              <a:lnSpc>
                <a:spcPct val="100000"/>
              </a:lnSpc>
              <a:spcBef>
                <a:spcPts val="0"/>
              </a:spcBef>
              <a:spcAft>
                <a:spcPts val="0"/>
              </a:spcAft>
              <a:buClr>
                <a:srgbClr val="09282A"/>
              </a:buClr>
              <a:buSzPts val="2800"/>
              <a:buNone/>
              <a:defRPr>
                <a:solidFill>
                  <a:srgbClr val="09282A"/>
                </a:solidFill>
              </a:defRPr>
            </a:lvl6pPr>
            <a:lvl7pPr lvl="6" algn="ctr">
              <a:lnSpc>
                <a:spcPct val="100000"/>
              </a:lnSpc>
              <a:spcBef>
                <a:spcPts val="0"/>
              </a:spcBef>
              <a:spcAft>
                <a:spcPts val="0"/>
              </a:spcAft>
              <a:buClr>
                <a:srgbClr val="09282A"/>
              </a:buClr>
              <a:buSzPts val="2800"/>
              <a:buNone/>
              <a:defRPr>
                <a:solidFill>
                  <a:srgbClr val="09282A"/>
                </a:solidFill>
              </a:defRPr>
            </a:lvl7pPr>
            <a:lvl8pPr lvl="7" algn="ctr">
              <a:lnSpc>
                <a:spcPct val="100000"/>
              </a:lnSpc>
              <a:spcBef>
                <a:spcPts val="0"/>
              </a:spcBef>
              <a:spcAft>
                <a:spcPts val="0"/>
              </a:spcAft>
              <a:buClr>
                <a:srgbClr val="09282A"/>
              </a:buClr>
              <a:buSzPts val="2800"/>
              <a:buNone/>
              <a:defRPr>
                <a:solidFill>
                  <a:srgbClr val="09282A"/>
                </a:solidFill>
              </a:defRPr>
            </a:lvl8pPr>
            <a:lvl9pPr lvl="8" algn="ctr">
              <a:lnSpc>
                <a:spcPct val="100000"/>
              </a:lnSpc>
              <a:spcBef>
                <a:spcPts val="0"/>
              </a:spcBef>
              <a:spcAft>
                <a:spcPts val="0"/>
              </a:spcAft>
              <a:buClr>
                <a:srgbClr val="09282A"/>
              </a:buClr>
              <a:buSzPts val="2800"/>
              <a:buNone/>
              <a:defRPr>
                <a:solidFill>
                  <a:srgbClr val="09282A"/>
                </a:solidFill>
              </a:defRPr>
            </a:lvl9pPr>
          </a:lstStyle>
          <a:p/>
        </p:txBody>
      </p:sp>
      <p:sp>
        <p:nvSpPr>
          <p:cNvPr id="755" name="Google Shape;755;p97"/>
          <p:cNvSpPr txBox="1"/>
          <p:nvPr>
            <p:ph idx="5" type="title"/>
          </p:nvPr>
        </p:nvSpPr>
        <p:spPr>
          <a:xfrm>
            <a:off x="3257313"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6" name="Google Shape;756;p97"/>
          <p:cNvSpPr txBox="1"/>
          <p:nvPr>
            <p:ph idx="6" type="title"/>
          </p:nvPr>
        </p:nvSpPr>
        <p:spPr>
          <a:xfrm>
            <a:off x="3276838"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7" name="Google Shape;757;p97"/>
          <p:cNvSpPr txBox="1"/>
          <p:nvPr>
            <p:ph idx="7" type="title"/>
          </p:nvPr>
        </p:nvSpPr>
        <p:spPr>
          <a:xfrm>
            <a:off x="3281238"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8" name="Google Shape;758;p97"/>
          <p:cNvSpPr txBox="1"/>
          <p:nvPr>
            <p:ph idx="8" type="title"/>
          </p:nvPr>
        </p:nvSpPr>
        <p:spPr>
          <a:xfrm>
            <a:off x="6173275" y="3466550"/>
            <a:ext cx="2614500" cy="870000"/>
          </a:xfrm>
          <a:prstGeom prst="rect">
            <a:avLst/>
          </a:prstGeom>
          <a:noFill/>
          <a:ln>
            <a:noFill/>
          </a:ln>
        </p:spPr>
        <p:txBody>
          <a:bodyPr anchorCtr="0" anchor="t" bIns="91425" lIns="91425" spcFirstLastPara="1" rIns="91425" wrap="square" tIns="91425">
            <a:noAutofit/>
          </a:bodyPr>
          <a:lstStyle>
            <a:lvl1pPr lvl="0" marR="0" algn="l">
              <a:lnSpc>
                <a:spcPct val="86333"/>
              </a:lnSpc>
              <a:spcBef>
                <a:spcPts val="0"/>
              </a:spcBef>
              <a:spcAft>
                <a:spcPts val="0"/>
              </a:spcAft>
              <a:buClr>
                <a:srgbClr val="FFFFFF"/>
              </a:buClr>
              <a:buSzPts val="4800"/>
              <a:buFont typeface="Arial"/>
              <a:buNone/>
              <a:defRPr b="1" sz="48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59" name="Google Shape;759;p97"/>
          <p:cNvSpPr txBox="1"/>
          <p:nvPr>
            <p:ph idx="9" type="title"/>
          </p:nvPr>
        </p:nvSpPr>
        <p:spPr>
          <a:xfrm>
            <a:off x="6192800" y="4195250"/>
            <a:ext cx="2614500" cy="604200"/>
          </a:xfrm>
          <a:prstGeom prst="rect">
            <a:avLst/>
          </a:prstGeom>
          <a:noFill/>
          <a:ln>
            <a:noFill/>
          </a:ln>
        </p:spPr>
        <p:txBody>
          <a:bodyPr anchorCtr="0" anchor="t" bIns="91425" lIns="91425" spcFirstLastPara="1" rIns="91425" wrap="square" tIns="91425">
            <a:noAutofit/>
          </a:bodyPr>
          <a:lstStyle>
            <a:lvl1pPr lvl="0" marR="0" algn="l">
              <a:lnSpc>
                <a:spcPct val="111541"/>
              </a:lnSpc>
              <a:spcBef>
                <a:spcPts val="0"/>
              </a:spcBef>
              <a:spcAft>
                <a:spcPts val="0"/>
              </a:spcAft>
              <a:buClr>
                <a:srgbClr val="E2E2E1"/>
              </a:buClr>
              <a:buSzPts val="1200"/>
              <a:buFont typeface="Arial"/>
              <a:buNone/>
              <a:defRPr sz="1200">
                <a:solidFill>
                  <a:srgbClr val="09282A"/>
                </a:solidFill>
                <a:latin typeface="Inter Tight"/>
                <a:ea typeface="Inter Tight"/>
                <a:cs typeface="Inter Tight"/>
                <a:sym typeface="Inter Tight"/>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760" name="Google Shape;760;p97"/>
          <p:cNvSpPr txBox="1"/>
          <p:nvPr>
            <p:ph idx="13" type="title"/>
          </p:nvPr>
        </p:nvSpPr>
        <p:spPr>
          <a:xfrm>
            <a:off x="6197200" y="1607750"/>
            <a:ext cx="2614500" cy="870000"/>
          </a:xfrm>
          <a:prstGeom prst="rect">
            <a:avLst/>
          </a:prstGeom>
          <a:noFill/>
          <a:ln>
            <a:noFill/>
          </a:ln>
        </p:spPr>
        <p:txBody>
          <a:bodyPr anchorCtr="0" anchor="t" bIns="91425" lIns="91425" spcFirstLastPara="1" rIns="91425" wrap="square" tIns="91425">
            <a:noAutofit/>
          </a:bodyPr>
          <a:lstStyle>
            <a:lvl1pPr lvl="0" marR="0" algn="l">
              <a:lnSpc>
                <a:spcPct val="97142"/>
              </a:lnSpc>
              <a:spcBef>
                <a:spcPts val="0"/>
              </a:spcBef>
              <a:spcAft>
                <a:spcPts val="0"/>
              </a:spcAft>
              <a:buClr>
                <a:srgbClr val="A3A39F"/>
              </a:buClr>
              <a:buSzPts val="2100"/>
              <a:buFont typeface="Arial"/>
              <a:buNone/>
              <a:defRPr sz="21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pic>
        <p:nvPicPr>
          <p:cNvPr id="761" name="Google Shape;761;p97"/>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22">
    <p:bg>
      <p:bgPr>
        <a:solidFill>
          <a:schemeClr val="dk1"/>
        </a:solidFill>
      </p:bgPr>
    </p:bg>
    <p:spTree>
      <p:nvGrpSpPr>
        <p:cNvPr id="762" name="Shape 762"/>
        <p:cNvGrpSpPr/>
        <p:nvPr/>
      </p:nvGrpSpPr>
      <p:grpSpPr>
        <a:xfrm>
          <a:off x="0" y="0"/>
          <a:ext cx="0" cy="0"/>
          <a:chOff x="0" y="0"/>
          <a:chExt cx="0" cy="0"/>
        </a:xfrm>
      </p:grpSpPr>
      <p:sp>
        <p:nvSpPr>
          <p:cNvPr id="763" name="Google Shape;763;p98"/>
          <p:cNvSpPr txBox="1"/>
          <p:nvPr>
            <p:ph type="title"/>
          </p:nvPr>
        </p:nvSpPr>
        <p:spPr>
          <a:xfrm>
            <a:off x="1098375" y="1412700"/>
            <a:ext cx="6997500" cy="2318100"/>
          </a:xfrm>
          <a:prstGeom prst="rect">
            <a:avLst/>
          </a:prstGeom>
          <a:noFill/>
          <a:ln>
            <a:noFill/>
          </a:ln>
        </p:spPr>
        <p:txBody>
          <a:bodyPr anchorCtr="0" anchor="ctr" bIns="91425" lIns="91425" spcFirstLastPara="1" rIns="91425" wrap="square" tIns="91425">
            <a:noAutofit/>
          </a:bodyPr>
          <a:lstStyle>
            <a:lvl1pPr lvl="0" marR="0" algn="ctr">
              <a:lnSpc>
                <a:spcPct val="87133"/>
              </a:lnSpc>
              <a:spcBef>
                <a:spcPts val="0"/>
              </a:spcBef>
              <a:spcAft>
                <a:spcPts val="0"/>
              </a:spcAft>
              <a:buClr>
                <a:srgbClr val="000000"/>
              </a:buClr>
              <a:buSzPts val="3000"/>
              <a:buFont typeface="Arial"/>
              <a:buNone/>
              <a:defRPr sz="6000">
                <a:solidFill>
                  <a:schemeClr val="lt1"/>
                </a:solidFill>
                <a:latin typeface="Inter Tight SemiBold"/>
                <a:ea typeface="Inter Tight SemiBold"/>
                <a:cs typeface="Inter Tight SemiBold"/>
                <a:sym typeface="Inter Tight SemiBold"/>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io Close">
  <p:cSld name="CUSTOM_23">
    <p:bg>
      <p:bgPr>
        <a:solidFill>
          <a:schemeClr val="dk1"/>
        </a:solidFill>
      </p:bgPr>
    </p:bg>
    <p:spTree>
      <p:nvGrpSpPr>
        <p:cNvPr id="764" name="Shape 764"/>
        <p:cNvGrpSpPr/>
        <p:nvPr/>
      </p:nvGrpSpPr>
      <p:grpSpPr>
        <a:xfrm>
          <a:off x="0" y="0"/>
          <a:ext cx="0" cy="0"/>
          <a:chOff x="0" y="0"/>
          <a:chExt cx="0" cy="0"/>
        </a:xfrm>
      </p:grpSpPr>
      <p:pic>
        <p:nvPicPr>
          <p:cNvPr id="765" name="Google Shape;765;p99"/>
          <p:cNvPicPr preferRelativeResize="0"/>
          <p:nvPr/>
        </p:nvPicPr>
        <p:blipFill rotWithShape="1">
          <a:blip r:embed="rId2">
            <a:alphaModFix/>
          </a:blip>
          <a:srcRect b="0" l="0" r="0" t="0"/>
          <a:stretch/>
        </p:blipFill>
        <p:spPr>
          <a:xfrm>
            <a:off x="2587375" y="2142999"/>
            <a:ext cx="3969251" cy="7516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Crimson">
  <p:cSld name="CUSTOM_3_1">
    <p:bg>
      <p:bgPr>
        <a:blipFill>
          <a:blip r:embed="rId2">
            <a:alphaModFix/>
          </a:blip>
          <a:stretch>
            <a:fillRect/>
          </a:stretch>
        </a:blipFill>
      </p:bgPr>
    </p:bg>
    <p:spTree>
      <p:nvGrpSpPr>
        <p:cNvPr id="59" name="Shape 59"/>
        <p:cNvGrpSpPr/>
        <p:nvPr/>
      </p:nvGrpSpPr>
      <p:grpSpPr>
        <a:xfrm>
          <a:off x="0" y="0"/>
          <a:ext cx="0" cy="0"/>
          <a:chOff x="0" y="0"/>
          <a:chExt cx="0" cy="0"/>
        </a:xfrm>
      </p:grpSpPr>
      <p:pic>
        <p:nvPicPr>
          <p:cNvPr id="60" name="Google Shape;60;p28" title="Personio Wordmark_Black.png"/>
          <p:cNvPicPr preferRelativeResize="0"/>
          <p:nvPr/>
        </p:nvPicPr>
        <p:blipFill rotWithShape="1">
          <a:blip r:embed="rId3">
            <a:alphaModFix/>
          </a:blip>
          <a:srcRect b="0" l="0" r="0" t="0"/>
          <a:stretch/>
        </p:blipFill>
        <p:spPr>
          <a:xfrm>
            <a:off x="7906310" y="4685705"/>
            <a:ext cx="964976" cy="182725"/>
          </a:xfrm>
          <a:prstGeom prst="rect">
            <a:avLst/>
          </a:prstGeom>
          <a:noFill/>
          <a:ln>
            <a:noFill/>
          </a:ln>
        </p:spPr>
      </p:pic>
      <p:sp>
        <p:nvSpPr>
          <p:cNvPr id="61" name="Google Shape;61;p28"/>
          <p:cNvSpPr txBox="1"/>
          <p:nvPr>
            <p:ph type="title"/>
          </p:nvPr>
        </p:nvSpPr>
        <p:spPr>
          <a:xfrm>
            <a:off x="253825" y="2427997"/>
            <a:ext cx="8369100" cy="15270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rgbClr val="320F3D"/>
                </a:solidFill>
                <a:latin typeface="Inter Tight SemiBold"/>
                <a:ea typeface="Inter Tight SemiBold"/>
                <a:cs typeface="Inter Tight SemiBold"/>
                <a:sym typeface="Inter Tight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 name="Google Shape;62;p28"/>
          <p:cNvSpPr/>
          <p:nvPr>
            <p:ph idx="2" type="pic"/>
          </p:nvPr>
        </p:nvSpPr>
        <p:spPr>
          <a:xfrm>
            <a:off x="253818" y="304735"/>
            <a:ext cx="267600" cy="267600"/>
          </a:xfrm>
          <a:prstGeom prst="ellipse">
            <a:avLst/>
          </a:prstGeom>
          <a:noFill/>
          <a:ln>
            <a:noFill/>
          </a:ln>
        </p:spPr>
      </p:sp>
      <p:sp>
        <p:nvSpPr>
          <p:cNvPr id="63" name="Google Shape;63;p28"/>
          <p:cNvSpPr/>
          <p:nvPr>
            <p:ph idx="3" type="pic"/>
          </p:nvPr>
        </p:nvSpPr>
        <p:spPr>
          <a:xfrm>
            <a:off x="450593" y="307385"/>
            <a:ext cx="267600" cy="267600"/>
          </a:xfrm>
          <a:prstGeom prst="ellipse">
            <a:avLst/>
          </a:prstGeom>
          <a:noFill/>
          <a:ln>
            <a:noFill/>
          </a:ln>
        </p:spPr>
      </p:sp>
      <p:sp>
        <p:nvSpPr>
          <p:cNvPr id="64" name="Google Shape;64;p28"/>
          <p:cNvSpPr/>
          <p:nvPr>
            <p:ph idx="4" type="pic"/>
          </p:nvPr>
        </p:nvSpPr>
        <p:spPr>
          <a:xfrm>
            <a:off x="645693" y="307385"/>
            <a:ext cx="267600" cy="267600"/>
          </a:xfrm>
          <a:prstGeom prst="ellipse">
            <a:avLst/>
          </a:prstGeom>
          <a:noFill/>
          <a:ln>
            <a:noFill/>
          </a:ln>
        </p:spPr>
      </p:sp>
      <p:sp>
        <p:nvSpPr>
          <p:cNvPr id="65" name="Google Shape;65;p28"/>
          <p:cNvSpPr txBox="1"/>
          <p:nvPr>
            <p:ph idx="1"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chemeClr val="dk1"/>
                </a:solidFill>
                <a:latin typeface="Inter Medium"/>
                <a:ea typeface="Inter Medium"/>
                <a:cs typeface="Inter Medium"/>
                <a:sym typeface="Inter Medium"/>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66" name="Google Shape;66;p28"/>
          <p:cNvSpPr txBox="1"/>
          <p:nvPr>
            <p:ph idx="5" type="subTitle"/>
          </p:nvPr>
        </p:nvSpPr>
        <p:spPr>
          <a:xfrm>
            <a:off x="253829" y="3954993"/>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chemeClr val="dk1"/>
                </a:solidFill>
                <a:latin typeface="Inter Tight Medium"/>
                <a:ea typeface="Inter Tight Medium"/>
                <a:cs typeface="Inter Tight Medium"/>
                <a:sym typeface="Inter Tight Medium"/>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slide">
  <p:cSld name="DEFAULT">
    <p:bg>
      <p:bgPr>
        <a:solidFill>
          <a:srgbClr val="FFFFFF"/>
        </a:solidFill>
      </p:bgPr>
    </p:bg>
    <p:spTree>
      <p:nvGrpSpPr>
        <p:cNvPr id="766" name="Shape 766"/>
        <p:cNvGrpSpPr/>
        <p:nvPr/>
      </p:nvGrpSpPr>
      <p:grpSpPr>
        <a:xfrm>
          <a:off x="0" y="0"/>
          <a:ext cx="0" cy="0"/>
          <a:chOff x="0" y="0"/>
          <a:chExt cx="0" cy="0"/>
        </a:xfrm>
      </p:grpSpPr>
      <p:pic>
        <p:nvPicPr>
          <p:cNvPr id="767" name="Google Shape;767;p100"/>
          <p:cNvPicPr preferRelativeResize="0"/>
          <p:nvPr/>
        </p:nvPicPr>
        <p:blipFill rotWithShape="1">
          <a:blip r:embed="rId2">
            <a:alphaModFix/>
          </a:blip>
          <a:srcRect b="0" l="0" r="0" t="0"/>
          <a:stretch/>
        </p:blipFill>
        <p:spPr>
          <a:xfrm>
            <a:off x="267894" y="113172"/>
            <a:ext cx="316975" cy="600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ouble Line Autumn">
  <p:cSld name="CUSTOM_3_2">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29"/>
          <p:cNvSpPr txBox="1"/>
          <p:nvPr>
            <p:ph type="title"/>
          </p:nvPr>
        </p:nvSpPr>
        <p:spPr>
          <a:xfrm>
            <a:off x="253825" y="2427996"/>
            <a:ext cx="8369100" cy="1586100"/>
          </a:xfrm>
          <a:prstGeom prst="rect">
            <a:avLst/>
          </a:prstGeom>
          <a:noFill/>
          <a:ln>
            <a:noFill/>
          </a:ln>
        </p:spPr>
        <p:txBody>
          <a:bodyPr anchorCtr="0" anchor="t" bIns="91425" lIns="91425" spcFirstLastPara="1" rIns="91425" wrap="square" tIns="91425">
            <a:noAutofit/>
          </a:bodyPr>
          <a:lstStyle>
            <a:lvl1pPr lvl="0" marR="0" algn="l">
              <a:lnSpc>
                <a:spcPct val="85853"/>
              </a:lnSpc>
              <a:spcBef>
                <a:spcPts val="0"/>
              </a:spcBef>
              <a:spcAft>
                <a:spcPts val="0"/>
              </a:spcAft>
              <a:buClr>
                <a:srgbClr val="1A0821"/>
              </a:buClr>
              <a:buSzPts val="7500"/>
              <a:buFont typeface="Arial"/>
              <a:buNone/>
              <a:defRPr sz="5600">
                <a:solidFill>
                  <a:srgbClr val="09282A"/>
                </a:solidFill>
                <a:latin typeface="Inter Tight SemiBold"/>
                <a:ea typeface="Inter Tight SemiBold"/>
                <a:cs typeface="Inter Tight SemiBold"/>
                <a:sym typeface="Inter Tight SemiBold"/>
              </a:defRPr>
            </a:lvl1pPr>
            <a:lvl2pPr lvl="1" algn="l">
              <a:lnSpc>
                <a:spcPct val="100000"/>
              </a:lnSpc>
              <a:spcBef>
                <a:spcPts val="0"/>
              </a:spcBef>
              <a:spcAft>
                <a:spcPts val="0"/>
              </a:spcAft>
              <a:buClr>
                <a:srgbClr val="09282A"/>
              </a:buClr>
              <a:buSzPts val="2800"/>
              <a:buNone/>
              <a:defRPr>
                <a:solidFill>
                  <a:srgbClr val="09282A"/>
                </a:solidFill>
              </a:defRPr>
            </a:lvl2pPr>
            <a:lvl3pPr lvl="2" algn="l">
              <a:lnSpc>
                <a:spcPct val="100000"/>
              </a:lnSpc>
              <a:spcBef>
                <a:spcPts val="0"/>
              </a:spcBef>
              <a:spcAft>
                <a:spcPts val="0"/>
              </a:spcAft>
              <a:buClr>
                <a:srgbClr val="09282A"/>
              </a:buClr>
              <a:buSzPts val="2800"/>
              <a:buNone/>
              <a:defRPr>
                <a:solidFill>
                  <a:srgbClr val="09282A"/>
                </a:solidFill>
              </a:defRPr>
            </a:lvl3pPr>
            <a:lvl4pPr lvl="3" algn="l">
              <a:lnSpc>
                <a:spcPct val="100000"/>
              </a:lnSpc>
              <a:spcBef>
                <a:spcPts val="0"/>
              </a:spcBef>
              <a:spcAft>
                <a:spcPts val="0"/>
              </a:spcAft>
              <a:buClr>
                <a:srgbClr val="09282A"/>
              </a:buClr>
              <a:buSzPts val="2800"/>
              <a:buNone/>
              <a:defRPr>
                <a:solidFill>
                  <a:srgbClr val="09282A"/>
                </a:solidFill>
              </a:defRPr>
            </a:lvl4pPr>
            <a:lvl5pPr lvl="4" algn="l">
              <a:lnSpc>
                <a:spcPct val="100000"/>
              </a:lnSpc>
              <a:spcBef>
                <a:spcPts val="0"/>
              </a:spcBef>
              <a:spcAft>
                <a:spcPts val="0"/>
              </a:spcAft>
              <a:buClr>
                <a:srgbClr val="09282A"/>
              </a:buClr>
              <a:buSzPts val="2800"/>
              <a:buNone/>
              <a:defRPr>
                <a:solidFill>
                  <a:srgbClr val="09282A"/>
                </a:solidFill>
              </a:defRPr>
            </a:lvl5pPr>
            <a:lvl6pPr lvl="5" algn="l">
              <a:lnSpc>
                <a:spcPct val="100000"/>
              </a:lnSpc>
              <a:spcBef>
                <a:spcPts val="0"/>
              </a:spcBef>
              <a:spcAft>
                <a:spcPts val="0"/>
              </a:spcAft>
              <a:buClr>
                <a:srgbClr val="09282A"/>
              </a:buClr>
              <a:buSzPts val="2800"/>
              <a:buNone/>
              <a:defRPr>
                <a:solidFill>
                  <a:srgbClr val="09282A"/>
                </a:solidFill>
              </a:defRPr>
            </a:lvl6pPr>
            <a:lvl7pPr lvl="6" algn="l">
              <a:lnSpc>
                <a:spcPct val="100000"/>
              </a:lnSpc>
              <a:spcBef>
                <a:spcPts val="0"/>
              </a:spcBef>
              <a:spcAft>
                <a:spcPts val="0"/>
              </a:spcAft>
              <a:buClr>
                <a:srgbClr val="09282A"/>
              </a:buClr>
              <a:buSzPts val="2800"/>
              <a:buNone/>
              <a:defRPr>
                <a:solidFill>
                  <a:srgbClr val="09282A"/>
                </a:solidFill>
              </a:defRPr>
            </a:lvl7pPr>
            <a:lvl8pPr lvl="7" algn="l">
              <a:lnSpc>
                <a:spcPct val="100000"/>
              </a:lnSpc>
              <a:spcBef>
                <a:spcPts val="0"/>
              </a:spcBef>
              <a:spcAft>
                <a:spcPts val="0"/>
              </a:spcAft>
              <a:buClr>
                <a:srgbClr val="09282A"/>
              </a:buClr>
              <a:buSzPts val="2800"/>
              <a:buNone/>
              <a:defRPr>
                <a:solidFill>
                  <a:srgbClr val="09282A"/>
                </a:solidFill>
              </a:defRPr>
            </a:lvl8pPr>
            <a:lvl9pPr lvl="8" algn="l">
              <a:lnSpc>
                <a:spcPct val="100000"/>
              </a:lnSpc>
              <a:spcBef>
                <a:spcPts val="0"/>
              </a:spcBef>
              <a:spcAft>
                <a:spcPts val="0"/>
              </a:spcAft>
              <a:buClr>
                <a:srgbClr val="09282A"/>
              </a:buClr>
              <a:buSzPts val="2800"/>
              <a:buNone/>
              <a:defRPr>
                <a:solidFill>
                  <a:srgbClr val="09282A"/>
                </a:solidFill>
              </a:defRPr>
            </a:lvl9pPr>
          </a:lstStyle>
          <a:p/>
        </p:txBody>
      </p:sp>
      <p:sp>
        <p:nvSpPr>
          <p:cNvPr id="69" name="Google Shape;69;p29"/>
          <p:cNvSpPr/>
          <p:nvPr>
            <p:ph idx="2" type="pic"/>
          </p:nvPr>
        </p:nvSpPr>
        <p:spPr>
          <a:xfrm>
            <a:off x="253818" y="304735"/>
            <a:ext cx="267600" cy="267600"/>
          </a:xfrm>
          <a:prstGeom prst="ellipse">
            <a:avLst/>
          </a:prstGeom>
          <a:noFill/>
          <a:ln>
            <a:noFill/>
          </a:ln>
        </p:spPr>
      </p:sp>
      <p:sp>
        <p:nvSpPr>
          <p:cNvPr id="70" name="Google Shape;70;p29"/>
          <p:cNvSpPr/>
          <p:nvPr>
            <p:ph idx="3" type="pic"/>
          </p:nvPr>
        </p:nvSpPr>
        <p:spPr>
          <a:xfrm>
            <a:off x="450593" y="307385"/>
            <a:ext cx="267600" cy="267600"/>
          </a:xfrm>
          <a:prstGeom prst="ellipse">
            <a:avLst/>
          </a:prstGeom>
          <a:noFill/>
          <a:ln>
            <a:noFill/>
          </a:ln>
        </p:spPr>
      </p:sp>
      <p:sp>
        <p:nvSpPr>
          <p:cNvPr id="71" name="Google Shape;71;p29"/>
          <p:cNvSpPr/>
          <p:nvPr>
            <p:ph idx="4" type="pic"/>
          </p:nvPr>
        </p:nvSpPr>
        <p:spPr>
          <a:xfrm>
            <a:off x="645693" y="307385"/>
            <a:ext cx="267600" cy="267600"/>
          </a:xfrm>
          <a:prstGeom prst="ellipse">
            <a:avLst/>
          </a:prstGeom>
          <a:noFill/>
          <a:ln>
            <a:noFill/>
          </a:ln>
        </p:spPr>
      </p:sp>
      <p:sp>
        <p:nvSpPr>
          <p:cNvPr id="72" name="Google Shape;72;p29"/>
          <p:cNvSpPr txBox="1"/>
          <p:nvPr>
            <p:ph idx="1" type="subTitle"/>
          </p:nvPr>
        </p:nvSpPr>
        <p:spPr>
          <a:xfrm>
            <a:off x="1047946" y="294675"/>
            <a:ext cx="2789700" cy="343500"/>
          </a:xfrm>
          <a:prstGeom prst="rect">
            <a:avLst/>
          </a:prstGeom>
          <a:noFill/>
          <a:ln>
            <a:noFill/>
          </a:ln>
        </p:spPr>
        <p:txBody>
          <a:bodyPr anchorCtr="0" anchor="t" bIns="91425" lIns="91425" spcFirstLastPara="1" rIns="91425" wrap="square" tIns="91425">
            <a:noAutofit/>
          </a:bodyPr>
          <a:lstStyle>
            <a:lvl1pPr lvl="0" marR="0" algn="l">
              <a:lnSpc>
                <a:spcPct val="99166"/>
              </a:lnSpc>
              <a:spcBef>
                <a:spcPts val="0"/>
              </a:spcBef>
              <a:spcAft>
                <a:spcPts val="0"/>
              </a:spcAft>
              <a:buSzPts val="1800"/>
              <a:buNone/>
              <a:defRPr sz="900">
                <a:solidFill>
                  <a:srgbClr val="09282A"/>
                </a:solidFill>
                <a:latin typeface="Inter Medium"/>
                <a:ea typeface="Inter Medium"/>
                <a:cs typeface="Inter Medium"/>
                <a:sym typeface="Inter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pic>
        <p:nvPicPr>
          <p:cNvPr id="73" name="Google Shape;73;p29" title="Vector.png"/>
          <p:cNvPicPr preferRelativeResize="0"/>
          <p:nvPr/>
        </p:nvPicPr>
        <p:blipFill rotWithShape="1">
          <a:blip r:embed="rId3">
            <a:alphaModFix/>
          </a:blip>
          <a:srcRect b="0" l="0" r="0" t="0"/>
          <a:stretch/>
        </p:blipFill>
        <p:spPr>
          <a:xfrm>
            <a:off x="7905379" y="4682618"/>
            <a:ext cx="972701" cy="185950"/>
          </a:xfrm>
          <a:prstGeom prst="rect">
            <a:avLst/>
          </a:prstGeom>
          <a:noFill/>
          <a:ln>
            <a:noFill/>
          </a:ln>
        </p:spPr>
      </p:pic>
      <p:sp>
        <p:nvSpPr>
          <p:cNvPr id="74" name="Google Shape;74;p29"/>
          <p:cNvSpPr txBox="1"/>
          <p:nvPr>
            <p:ph idx="5" type="subTitle"/>
          </p:nvPr>
        </p:nvSpPr>
        <p:spPr>
          <a:xfrm>
            <a:off x="253829" y="3959618"/>
            <a:ext cx="5376000" cy="723000"/>
          </a:xfrm>
          <a:prstGeom prst="rect">
            <a:avLst/>
          </a:prstGeom>
          <a:noFill/>
          <a:ln>
            <a:noFill/>
          </a:ln>
        </p:spPr>
        <p:txBody>
          <a:bodyPr anchorCtr="0" anchor="t" bIns="91425" lIns="91425" spcFirstLastPara="1" rIns="91425" wrap="square" tIns="91425">
            <a:noAutofit/>
          </a:bodyPr>
          <a:lstStyle>
            <a:lvl1pPr lvl="0" marR="0" algn="l">
              <a:lnSpc>
                <a:spcPct val="102000"/>
              </a:lnSpc>
              <a:spcBef>
                <a:spcPts val="0"/>
              </a:spcBef>
              <a:spcAft>
                <a:spcPts val="0"/>
              </a:spcAft>
              <a:buClr>
                <a:srgbClr val="6A2183"/>
              </a:buClr>
              <a:buSzPts val="1500"/>
              <a:buFont typeface="Arial"/>
              <a:buNone/>
              <a:defRPr sz="1500">
                <a:solidFill>
                  <a:srgbClr val="09282A"/>
                </a:solidFill>
                <a:latin typeface="Inter Tight Medium"/>
                <a:ea typeface="Inter Tight Medium"/>
                <a:cs typeface="Inter Tight Medium"/>
                <a:sym typeface="Inter Tight Medium"/>
              </a:defRPr>
            </a:lvl1pPr>
            <a:lvl2pPr lvl="1" algn="l">
              <a:lnSpc>
                <a:spcPct val="115000"/>
              </a:lnSpc>
              <a:spcBef>
                <a:spcPts val="0"/>
              </a:spcBef>
              <a:spcAft>
                <a:spcPts val="0"/>
              </a:spcAft>
              <a:buClr>
                <a:srgbClr val="09282A"/>
              </a:buClr>
              <a:buSzPts val="1400"/>
              <a:buNone/>
              <a:defRPr>
                <a:solidFill>
                  <a:srgbClr val="09282A"/>
                </a:solidFill>
              </a:defRPr>
            </a:lvl2pPr>
            <a:lvl3pPr lvl="2" algn="l">
              <a:lnSpc>
                <a:spcPct val="115000"/>
              </a:lnSpc>
              <a:spcBef>
                <a:spcPts val="0"/>
              </a:spcBef>
              <a:spcAft>
                <a:spcPts val="0"/>
              </a:spcAft>
              <a:buClr>
                <a:srgbClr val="09282A"/>
              </a:buClr>
              <a:buSzPts val="1400"/>
              <a:buNone/>
              <a:defRPr>
                <a:solidFill>
                  <a:srgbClr val="09282A"/>
                </a:solidFill>
              </a:defRPr>
            </a:lvl3pPr>
            <a:lvl4pPr lvl="3" algn="l">
              <a:lnSpc>
                <a:spcPct val="115000"/>
              </a:lnSpc>
              <a:spcBef>
                <a:spcPts val="0"/>
              </a:spcBef>
              <a:spcAft>
                <a:spcPts val="0"/>
              </a:spcAft>
              <a:buClr>
                <a:srgbClr val="09282A"/>
              </a:buClr>
              <a:buSzPts val="1400"/>
              <a:buNone/>
              <a:defRPr>
                <a:solidFill>
                  <a:srgbClr val="09282A"/>
                </a:solidFill>
              </a:defRPr>
            </a:lvl4pPr>
            <a:lvl5pPr lvl="4" algn="l">
              <a:lnSpc>
                <a:spcPct val="115000"/>
              </a:lnSpc>
              <a:spcBef>
                <a:spcPts val="0"/>
              </a:spcBef>
              <a:spcAft>
                <a:spcPts val="0"/>
              </a:spcAft>
              <a:buClr>
                <a:srgbClr val="09282A"/>
              </a:buClr>
              <a:buSzPts val="1400"/>
              <a:buNone/>
              <a:defRPr>
                <a:solidFill>
                  <a:srgbClr val="09282A"/>
                </a:solidFill>
              </a:defRPr>
            </a:lvl5pPr>
            <a:lvl6pPr lvl="5" algn="l">
              <a:lnSpc>
                <a:spcPct val="115000"/>
              </a:lnSpc>
              <a:spcBef>
                <a:spcPts val="0"/>
              </a:spcBef>
              <a:spcAft>
                <a:spcPts val="0"/>
              </a:spcAft>
              <a:buClr>
                <a:srgbClr val="09282A"/>
              </a:buClr>
              <a:buSzPts val="1400"/>
              <a:buNone/>
              <a:defRPr>
                <a:solidFill>
                  <a:srgbClr val="09282A"/>
                </a:solidFill>
              </a:defRPr>
            </a:lvl6pPr>
            <a:lvl7pPr lvl="6" algn="l">
              <a:lnSpc>
                <a:spcPct val="115000"/>
              </a:lnSpc>
              <a:spcBef>
                <a:spcPts val="0"/>
              </a:spcBef>
              <a:spcAft>
                <a:spcPts val="0"/>
              </a:spcAft>
              <a:buClr>
                <a:srgbClr val="09282A"/>
              </a:buClr>
              <a:buSzPts val="1400"/>
              <a:buNone/>
              <a:defRPr>
                <a:solidFill>
                  <a:srgbClr val="09282A"/>
                </a:solidFill>
              </a:defRPr>
            </a:lvl7pPr>
            <a:lvl8pPr lvl="7" algn="l">
              <a:lnSpc>
                <a:spcPct val="115000"/>
              </a:lnSpc>
              <a:spcBef>
                <a:spcPts val="0"/>
              </a:spcBef>
              <a:spcAft>
                <a:spcPts val="0"/>
              </a:spcAft>
              <a:buClr>
                <a:srgbClr val="09282A"/>
              </a:buClr>
              <a:buSzPts val="1400"/>
              <a:buNone/>
              <a:defRPr>
                <a:solidFill>
                  <a:srgbClr val="09282A"/>
                </a:solidFill>
              </a:defRPr>
            </a:lvl8pPr>
            <a:lvl9pPr lvl="8" algn="l">
              <a:lnSpc>
                <a:spcPct val="115000"/>
              </a:lnSpc>
              <a:spcBef>
                <a:spcPts val="0"/>
              </a:spcBef>
              <a:spcAft>
                <a:spcPts val="0"/>
              </a:spcAft>
              <a:buClr>
                <a:srgbClr val="09282A"/>
              </a:buClr>
              <a:buSzPts val="1400"/>
              <a:buNone/>
              <a:defRPr>
                <a:solidFill>
                  <a:srgbClr val="09282A"/>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1"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1pPr>
            <a:lvl2pPr lvl="1"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2pPr>
            <a:lvl3pPr lvl="2"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3pPr>
            <a:lvl4pPr lvl="3"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4pPr>
            <a:lvl5pPr lvl="4"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5pPr>
            <a:lvl6pPr lvl="5"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6pPr>
            <a:lvl7pPr lvl="6"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7pPr>
            <a:lvl8pPr lvl="7"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8pPr>
            <a:lvl9pPr lvl="8" marR="0" rtl="0" algn="l">
              <a:lnSpc>
                <a:spcPct val="100000"/>
              </a:lnSpc>
              <a:spcBef>
                <a:spcPts val="0"/>
              </a:spcBef>
              <a:spcAft>
                <a:spcPts val="0"/>
              </a:spcAft>
              <a:buClr>
                <a:schemeClr val="accent5"/>
              </a:buClr>
              <a:buSzPts val="2800"/>
              <a:buFont typeface="Inter Tight Medium"/>
              <a:buNone/>
              <a:defRPr b="0" i="0" sz="2800" u="none" cap="none" strike="noStrike">
                <a:solidFill>
                  <a:schemeClr val="accent5"/>
                </a:solidFill>
                <a:latin typeface="Inter Tight Medium"/>
                <a:ea typeface="Inter Tight Medium"/>
                <a:cs typeface="Inter Tight Medium"/>
                <a:sym typeface="Inter Tight Medium"/>
              </a:defRPr>
            </a:lvl9pPr>
          </a:lstStyle>
          <a:p/>
        </p:txBody>
      </p:sp>
      <p:sp>
        <p:nvSpPr>
          <p:cNvPr id="7" name="Google Shape;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accent5"/>
              </a:buClr>
              <a:buSzPts val="1800"/>
              <a:buFont typeface="Inter Tight Medium"/>
              <a:buChar char="●"/>
              <a:defRPr b="0" i="0" sz="1800" u="none" cap="none" strike="noStrike">
                <a:solidFill>
                  <a:schemeClr val="accent5"/>
                </a:solidFill>
                <a:latin typeface="Inter Tight Medium"/>
                <a:ea typeface="Inter Tight Medium"/>
                <a:cs typeface="Inter Tight Medium"/>
                <a:sym typeface="Inter Tight Medium"/>
              </a:defRPr>
            </a:lvl1pPr>
            <a:lvl2pPr indent="-317500" lvl="1" marL="9144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2pPr>
            <a:lvl3pPr indent="-317500" lvl="2" marL="13716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3pPr>
            <a:lvl4pPr indent="-317500" lvl="3" marL="18288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4pPr>
            <a:lvl5pPr indent="-317500" lvl="4" marL="22860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5pPr>
            <a:lvl6pPr indent="-317500" lvl="5" marL="27432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6pPr>
            <a:lvl7pPr indent="-317500" lvl="6" marL="32004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7pPr>
            <a:lvl8pPr indent="-317500" lvl="7" marL="36576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8pPr>
            <a:lvl9pPr indent="-317500" lvl="8" marL="4114800" marR="0" rtl="0" algn="l">
              <a:lnSpc>
                <a:spcPct val="115000"/>
              </a:lnSpc>
              <a:spcBef>
                <a:spcPts val="0"/>
              </a:spcBef>
              <a:spcAft>
                <a:spcPts val="0"/>
              </a:spcAft>
              <a:buClr>
                <a:schemeClr val="accent5"/>
              </a:buClr>
              <a:buSzPts val="1400"/>
              <a:buFont typeface="Inter Tight Medium"/>
              <a:buChar char="■"/>
              <a:defRPr b="0" i="0" sz="1400" u="none" cap="none" strike="noStrike">
                <a:solidFill>
                  <a:schemeClr val="accent5"/>
                </a:solidFill>
                <a:latin typeface="Inter Tight Medium"/>
                <a:ea typeface="Inter Tight Medium"/>
                <a:cs typeface="Inter Tight Medium"/>
                <a:sym typeface="Inter Tight Medium"/>
              </a:defRPr>
            </a:lvl9pPr>
          </a:lstStyle>
          <a:p/>
        </p:txBody>
      </p:sp>
      <p:sp>
        <p:nvSpPr>
          <p:cNvPr id="8" name="Google Shape;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6.png"/><Relationship Id="rId4" Type="http://schemas.openxmlformats.org/officeDocument/2006/relationships/image" Target="../media/image36.png"/><Relationship Id="rId5" Type="http://schemas.openxmlformats.org/officeDocument/2006/relationships/image" Target="../media/image38.png"/><Relationship Id="rId6"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pic>
        <p:nvPicPr>
          <p:cNvPr id="773" name="Google Shape;773;p1" title="Background Textures.png"/>
          <p:cNvPicPr preferRelativeResize="0"/>
          <p:nvPr/>
        </p:nvPicPr>
        <p:blipFill rotWithShape="1">
          <a:blip r:embed="rId3">
            <a:alphaModFix/>
          </a:blip>
          <a:srcRect b="63113" l="0" r="0" t="0"/>
          <a:stretch/>
        </p:blipFill>
        <p:spPr>
          <a:xfrm>
            <a:off x="0" y="0"/>
            <a:ext cx="9144000" cy="5143501"/>
          </a:xfrm>
          <a:prstGeom prst="rect">
            <a:avLst/>
          </a:prstGeom>
          <a:noFill/>
          <a:ln>
            <a:noFill/>
          </a:ln>
        </p:spPr>
      </p:pic>
      <p:sp>
        <p:nvSpPr>
          <p:cNvPr id="774" name="Google Shape;774;p1"/>
          <p:cNvSpPr txBox="1"/>
          <p:nvPr/>
        </p:nvSpPr>
        <p:spPr>
          <a:xfrm>
            <a:off x="10139070" y="342900"/>
            <a:ext cx="8229600" cy="140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100"/>
              <a:buFont typeface="Arial"/>
              <a:buNone/>
            </a:pPr>
            <a:r>
              <a:t/>
            </a:r>
            <a:endParaRPr b="1" i="0" sz="2100" u="none" cap="none" strike="noStrike">
              <a:solidFill>
                <a:schemeClr val="dk1"/>
              </a:solidFill>
              <a:latin typeface="Calibri"/>
              <a:ea typeface="Calibri"/>
              <a:cs typeface="Calibri"/>
              <a:sym typeface="Calibri"/>
            </a:endParaRPr>
          </a:p>
        </p:txBody>
      </p:sp>
      <p:sp>
        <p:nvSpPr>
          <p:cNvPr id="775" name="Google Shape;775;p1"/>
          <p:cNvSpPr txBox="1"/>
          <p:nvPr/>
        </p:nvSpPr>
        <p:spPr>
          <a:xfrm>
            <a:off x="2645229" y="4450849"/>
            <a:ext cx="6302100" cy="5850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600"/>
              <a:buFont typeface="Arial"/>
              <a:buNone/>
            </a:pPr>
            <a:r>
              <a:rPr b="0" i="0" lang="es-ES" sz="1600" u="none" cap="none" strike="noStrike">
                <a:solidFill>
                  <a:schemeClr val="dk1"/>
                </a:solidFill>
                <a:latin typeface="Inter Tight Medium"/>
                <a:ea typeface="Inter Tight Medium"/>
                <a:cs typeface="Inter Tight Medium"/>
                <a:sym typeface="Inter Tight Medium"/>
              </a:rPr>
              <a:t>Estadísticas principales que necesitan </a:t>
            </a:r>
            <a:endParaRPr b="0" i="0" sz="1600" u="none" cap="none" strike="noStrike">
              <a:solidFill>
                <a:schemeClr val="dk1"/>
              </a:solidFill>
              <a:latin typeface="Inter Tight Medium"/>
              <a:ea typeface="Inter Tight Medium"/>
              <a:cs typeface="Inter Tight Medium"/>
              <a:sym typeface="Inter Tight Medium"/>
            </a:endParaRPr>
          </a:p>
          <a:p>
            <a:pPr indent="0" lvl="0" marL="0" marR="0" rtl="0" algn="r">
              <a:lnSpc>
                <a:spcPct val="100000"/>
              </a:lnSpc>
              <a:spcBef>
                <a:spcPts val="0"/>
              </a:spcBef>
              <a:spcAft>
                <a:spcPts val="0"/>
              </a:spcAft>
              <a:buClr>
                <a:srgbClr val="000000"/>
              </a:buClr>
              <a:buSzPts val="1600"/>
              <a:buFont typeface="Arial"/>
              <a:buNone/>
            </a:pPr>
            <a:r>
              <a:rPr b="0" i="0" lang="es-ES" sz="1600" u="none" cap="none" strike="noStrike">
                <a:solidFill>
                  <a:schemeClr val="dk1"/>
                </a:solidFill>
                <a:latin typeface="Inter Tight Medium"/>
                <a:ea typeface="Inter Tight Medium"/>
                <a:cs typeface="Inter Tight Medium"/>
                <a:sym typeface="Inter Tight Medium"/>
              </a:rPr>
              <a:t>los responsables de RR. HH.</a:t>
            </a:r>
            <a:endParaRPr b="0" i="0" sz="1600" u="none" cap="none" strike="noStrike">
              <a:solidFill>
                <a:srgbClr val="000000"/>
              </a:solidFill>
              <a:latin typeface="Inter Tight Medium"/>
              <a:ea typeface="Inter Tight Medium"/>
              <a:cs typeface="Inter Tight Medium"/>
              <a:sym typeface="Inter Tight Medium"/>
            </a:endParaRPr>
          </a:p>
        </p:txBody>
      </p:sp>
      <p:sp>
        <p:nvSpPr>
          <p:cNvPr id="776" name="Google Shape;776;p1"/>
          <p:cNvSpPr txBox="1"/>
          <p:nvPr/>
        </p:nvSpPr>
        <p:spPr>
          <a:xfrm>
            <a:off x="973650" y="1559725"/>
            <a:ext cx="7196700" cy="713100"/>
          </a:xfrm>
          <a:prstGeom prst="rect">
            <a:avLst/>
          </a:prstGeom>
          <a:noFill/>
          <a:ln>
            <a:noFill/>
          </a:ln>
        </p:spPr>
        <p:txBody>
          <a:bodyPr anchorCtr="0" anchor="b" bIns="91425" lIns="91425" spcFirstLastPara="1" rIns="91425" wrap="square" tIns="91425">
            <a:noAutofit/>
          </a:bodyPr>
          <a:lstStyle/>
          <a:p>
            <a:pPr indent="0" lvl="0" marL="0" marR="0" rtl="0" algn="ctr">
              <a:lnSpc>
                <a:spcPct val="80000"/>
              </a:lnSpc>
              <a:spcBef>
                <a:spcPts val="0"/>
              </a:spcBef>
              <a:spcAft>
                <a:spcPts val="0"/>
              </a:spcAft>
              <a:buClr>
                <a:srgbClr val="000000"/>
              </a:buClr>
              <a:buSzPts val="4000"/>
              <a:buFont typeface="Arial"/>
              <a:buNone/>
            </a:pPr>
            <a:r>
              <a:rPr b="0" i="0" lang="es-ES" sz="3600" u="none" cap="none" strike="noStrike">
                <a:solidFill>
                  <a:srgbClr val="FFF7EB"/>
                </a:solidFill>
                <a:latin typeface="Inter Tight SemiBold"/>
                <a:ea typeface="Inter Tight SemiBold"/>
                <a:cs typeface="Inter Tight SemiBold"/>
                <a:sym typeface="Inter Tight SemiBold"/>
              </a:rPr>
              <a:t>E</a:t>
            </a:r>
            <a:r>
              <a:rPr lang="es-ES" sz="3600">
                <a:solidFill>
                  <a:srgbClr val="FFF7EB"/>
                </a:solidFill>
                <a:latin typeface="Inter Tight SemiBold"/>
                <a:ea typeface="Inter Tight SemiBold"/>
                <a:cs typeface="Inter Tight SemiBold"/>
                <a:sym typeface="Inter Tight SemiBold"/>
              </a:rPr>
              <a:t>studio Personio</a:t>
            </a:r>
            <a:r>
              <a:rPr b="0" i="0" lang="es-ES" sz="3600" u="none" cap="none" strike="noStrike">
                <a:solidFill>
                  <a:srgbClr val="FFF7EB"/>
                </a:solidFill>
                <a:latin typeface="Inter Tight SemiBold"/>
                <a:ea typeface="Inter Tight SemiBold"/>
                <a:cs typeface="Inter Tight SemiBold"/>
                <a:sym typeface="Inter Tight SemiBold"/>
              </a:rPr>
              <a:t> 2025</a:t>
            </a:r>
            <a:endParaRPr b="0" i="0" sz="3600" u="none" cap="none" strike="noStrike">
              <a:solidFill>
                <a:srgbClr val="FFF7EB"/>
              </a:solidFill>
              <a:latin typeface="Inter Tight SemiBold"/>
              <a:ea typeface="Inter Tight SemiBold"/>
              <a:cs typeface="Inter Tight SemiBold"/>
              <a:sym typeface="Inter Tight SemiBold"/>
            </a:endParaRPr>
          </a:p>
        </p:txBody>
      </p:sp>
      <p:sp>
        <p:nvSpPr>
          <p:cNvPr id="777" name="Google Shape;777;p1"/>
          <p:cNvSpPr txBox="1"/>
          <p:nvPr/>
        </p:nvSpPr>
        <p:spPr>
          <a:xfrm>
            <a:off x="269725" y="2238875"/>
            <a:ext cx="8604600" cy="1263600"/>
          </a:xfrm>
          <a:prstGeom prst="rect">
            <a:avLst/>
          </a:prstGeom>
          <a:noFill/>
          <a:ln>
            <a:noFill/>
          </a:ln>
        </p:spPr>
        <p:txBody>
          <a:bodyPr anchorCtr="0" anchor="t" bIns="91425" lIns="91425" spcFirstLastPara="1" rIns="91425" wrap="square" tIns="91425">
            <a:noAutofit/>
          </a:bodyPr>
          <a:lstStyle/>
          <a:p>
            <a:pPr indent="0" lvl="0" marL="0" marR="0" rtl="0" algn="ctr">
              <a:lnSpc>
                <a:spcPct val="97142"/>
              </a:lnSpc>
              <a:spcBef>
                <a:spcPts val="0"/>
              </a:spcBef>
              <a:spcAft>
                <a:spcPts val="0"/>
              </a:spcAft>
              <a:buClr>
                <a:srgbClr val="000000"/>
              </a:buClr>
              <a:buSzPts val="4000"/>
              <a:buFont typeface="Arial"/>
              <a:buNone/>
            </a:pPr>
            <a:r>
              <a:rPr b="0" i="0" lang="es-ES" sz="3600" u="none" cap="none" strike="noStrike">
                <a:solidFill>
                  <a:schemeClr val="dk1"/>
                </a:solidFill>
                <a:latin typeface="Inter Tight SemiBold"/>
                <a:ea typeface="Inter Tight SemiBold"/>
                <a:cs typeface="Inter Tight SemiBold"/>
                <a:sym typeface="Inter Tight SemiBold"/>
              </a:rPr>
              <a:t>El liderazgo ágil en RR. HH.: decisiones más inteligentes para el futuro laboral</a:t>
            </a:r>
            <a:endParaRPr b="0" i="0" sz="3600" u="none" cap="none" strike="noStrike">
              <a:solidFill>
                <a:schemeClr val="dk1"/>
              </a:solidFill>
              <a:latin typeface="Inter Tight SemiBold"/>
              <a:ea typeface="Inter Tight SemiBold"/>
              <a:cs typeface="Inter Tight SemiBold"/>
              <a:sym typeface="Inter Tight SemiBold"/>
            </a:endParaRPr>
          </a:p>
        </p:txBody>
      </p:sp>
      <p:sp>
        <p:nvSpPr>
          <p:cNvPr id="778" name="Google Shape;778;p1"/>
          <p:cNvSpPr txBox="1"/>
          <p:nvPr/>
        </p:nvSpPr>
        <p:spPr>
          <a:xfrm>
            <a:off x="107525" y="4332350"/>
            <a:ext cx="3000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dk1"/>
                </a:solidFill>
                <a:latin typeface="Inter Tight Medium"/>
                <a:ea typeface="Inter Tight Medium"/>
                <a:cs typeface="Inter Tight Medium"/>
                <a:sym typeface="Inter Tight Medium"/>
              </a:rPr>
              <a:t>Ponente:</a:t>
            </a:r>
            <a:endParaRPr b="0" i="0" sz="1600" u="none" cap="none" strike="noStrike">
              <a:solidFill>
                <a:schemeClr val="dk1"/>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dk1"/>
                </a:solidFill>
                <a:latin typeface="Inter Tight Medium"/>
                <a:ea typeface="Inter Tight Medium"/>
                <a:cs typeface="Inter Tight Medium"/>
                <a:sym typeface="Inter Tight Medium"/>
              </a:rPr>
              <a:t>Fecha: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96" name="Shape 996"/>
        <p:cNvGrpSpPr/>
        <p:nvPr/>
      </p:nvGrpSpPr>
      <p:grpSpPr>
        <a:xfrm>
          <a:off x="0" y="0"/>
          <a:ext cx="0" cy="0"/>
          <a:chOff x="0" y="0"/>
          <a:chExt cx="0" cy="0"/>
        </a:xfrm>
      </p:grpSpPr>
      <p:sp>
        <p:nvSpPr>
          <p:cNvPr id="997" name="Google Shape;997;p10"/>
          <p:cNvSpPr/>
          <p:nvPr/>
        </p:nvSpPr>
        <p:spPr>
          <a:xfrm>
            <a:off x="2504325" y="877825"/>
            <a:ext cx="62775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998" name="Google Shape;998;p10"/>
          <p:cNvSpPr/>
          <p:nvPr/>
        </p:nvSpPr>
        <p:spPr>
          <a:xfrm>
            <a:off x="2644353" y="1325252"/>
            <a:ext cx="32823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999" name="Google Shape;999;p10"/>
          <p:cNvSpPr/>
          <p:nvPr/>
        </p:nvSpPr>
        <p:spPr>
          <a:xfrm>
            <a:off x="350200" y="898075"/>
            <a:ext cx="2022000" cy="1933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00" name="Google Shape;1000;p10"/>
          <p:cNvSpPr/>
          <p:nvPr/>
        </p:nvSpPr>
        <p:spPr>
          <a:xfrm>
            <a:off x="439946" y="1325251"/>
            <a:ext cx="1796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01" name="Google Shape;1001;p10"/>
          <p:cNvSpPr txBox="1"/>
          <p:nvPr/>
        </p:nvSpPr>
        <p:spPr>
          <a:xfrm>
            <a:off x="238000" y="217250"/>
            <a:ext cx="5183086" cy="4458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FFFF"/>
                </a:solidFill>
                <a:latin typeface="Inter Tight SemiBold"/>
                <a:ea typeface="Inter Tight SemiBold"/>
                <a:cs typeface="Inter Tight SemiBold"/>
                <a:sym typeface="Inter Tight SemiBold"/>
              </a:rPr>
              <a:t>La brecha en la implantación de la IA</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002" name="Google Shape;1002;p10"/>
          <p:cNvSpPr/>
          <p:nvPr/>
        </p:nvSpPr>
        <p:spPr>
          <a:xfrm>
            <a:off x="350200" y="2946825"/>
            <a:ext cx="8431800" cy="1891800"/>
          </a:xfrm>
          <a:prstGeom prst="roundRect">
            <a:avLst>
              <a:gd fmla="val 8693" name="adj"/>
            </a:avLst>
          </a:prstGeom>
          <a:solidFill>
            <a:srgbClr val="11494B"/>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03" name="Google Shape;1003;p10"/>
          <p:cNvSpPr txBox="1"/>
          <p:nvPr/>
        </p:nvSpPr>
        <p:spPr>
          <a:xfrm>
            <a:off x="608061" y="1467972"/>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65</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04" name="Google Shape;1004;p10"/>
          <p:cNvSpPr txBox="1"/>
          <p:nvPr/>
        </p:nvSpPr>
        <p:spPr>
          <a:xfrm>
            <a:off x="608061" y="2263807"/>
            <a:ext cx="17967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EFFBF4"/>
                </a:solidFill>
                <a:latin typeface="Inter Tight SemiBold"/>
                <a:ea typeface="Inter Tight SemiBold"/>
                <a:cs typeface="Inter Tight SemiBold"/>
                <a:sym typeface="Inter Tight SemiBold"/>
              </a:rPr>
              <a:t>ya utiliza la IA</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05" name="Google Shape;1005;p10"/>
          <p:cNvSpPr txBox="1"/>
          <p:nvPr/>
        </p:nvSpPr>
        <p:spPr>
          <a:xfrm>
            <a:off x="467946" y="1025144"/>
            <a:ext cx="2003818" cy="18466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Su uso está aumentando:</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06" name="Google Shape;1006;p10"/>
          <p:cNvSpPr txBox="1"/>
          <p:nvPr/>
        </p:nvSpPr>
        <p:spPr>
          <a:xfrm>
            <a:off x="2644358" y="1025144"/>
            <a:ext cx="15858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Confianza:</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07" name="Google Shape;1007;p10"/>
          <p:cNvSpPr txBox="1"/>
          <p:nvPr/>
        </p:nvSpPr>
        <p:spPr>
          <a:xfrm>
            <a:off x="2790866" y="1392970"/>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66</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08" name="Google Shape;1008;p10"/>
          <p:cNvSpPr txBox="1"/>
          <p:nvPr/>
        </p:nvSpPr>
        <p:spPr>
          <a:xfrm>
            <a:off x="2790869" y="2188794"/>
            <a:ext cx="29241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EFFBF4"/>
                </a:solidFill>
                <a:latin typeface="Inter Tight SemiBold"/>
                <a:ea typeface="Inter Tight SemiBold"/>
                <a:cs typeface="Inter Tight SemiBold"/>
                <a:sym typeface="Inter Tight SemiBold"/>
              </a:rPr>
              <a:t>de los empleados cree que sus competencias seguirán siendo relevantes</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09" name="Google Shape;1009;p10"/>
          <p:cNvSpPr/>
          <p:nvPr/>
        </p:nvSpPr>
        <p:spPr>
          <a:xfrm>
            <a:off x="6041993" y="1325252"/>
            <a:ext cx="26049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10" name="Google Shape;1010;p10"/>
          <p:cNvSpPr txBox="1"/>
          <p:nvPr/>
        </p:nvSpPr>
        <p:spPr>
          <a:xfrm>
            <a:off x="6188507" y="1392970"/>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43</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11" name="Google Shape;1011;p10"/>
          <p:cNvSpPr txBox="1"/>
          <p:nvPr/>
        </p:nvSpPr>
        <p:spPr>
          <a:xfrm>
            <a:off x="6188512" y="2188794"/>
            <a:ext cx="24324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EFFBF4"/>
                </a:solidFill>
                <a:latin typeface="Inter Tight SemiBold"/>
                <a:ea typeface="Inter Tight SemiBold"/>
                <a:cs typeface="Inter Tight SemiBold"/>
                <a:sym typeface="Inter Tight SemiBold"/>
              </a:rPr>
              <a:t>está actualizando activamente sus competencias en IA</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12" name="Google Shape;1012;p10"/>
          <p:cNvSpPr/>
          <p:nvPr/>
        </p:nvSpPr>
        <p:spPr>
          <a:xfrm>
            <a:off x="467945" y="3378531"/>
            <a:ext cx="39816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13" name="Google Shape;1013;p10"/>
          <p:cNvSpPr txBox="1"/>
          <p:nvPr/>
        </p:nvSpPr>
        <p:spPr>
          <a:xfrm>
            <a:off x="467950" y="3078423"/>
            <a:ext cx="15858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Falta de ayuda:</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14" name="Google Shape;1014;p10"/>
          <p:cNvSpPr txBox="1"/>
          <p:nvPr/>
        </p:nvSpPr>
        <p:spPr>
          <a:xfrm>
            <a:off x="614458" y="3446250"/>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36</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15" name="Google Shape;1015;p10"/>
          <p:cNvSpPr txBox="1"/>
          <p:nvPr/>
        </p:nvSpPr>
        <p:spPr>
          <a:xfrm>
            <a:off x="614446" y="4242074"/>
            <a:ext cx="3509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EFFBF4"/>
                </a:solidFill>
                <a:latin typeface="Inter Tight SemiBold"/>
                <a:ea typeface="Inter Tight SemiBold"/>
                <a:cs typeface="Inter Tight SemiBold"/>
                <a:sym typeface="Inter Tight SemiBold"/>
              </a:rPr>
              <a:t>recibe una formación adecuada </a:t>
            </a:r>
            <a:r>
              <a:rPr lang="es-ES" sz="1200">
                <a:solidFill>
                  <a:srgbClr val="EFFBF4"/>
                </a:solidFill>
                <a:latin typeface="Inter Tight SemiBold"/>
                <a:ea typeface="Inter Tight SemiBold"/>
                <a:cs typeface="Inter Tight SemiBold"/>
                <a:sym typeface="Inter Tight SemiBold"/>
              </a:rPr>
              <a:t>por parte de su empresa</a:t>
            </a:r>
            <a:endParaRPr b="0" i="0" sz="1200" u="none" cap="none" strike="noStrike">
              <a:solidFill>
                <a:srgbClr val="EFFBF4"/>
              </a:solidFill>
              <a:latin typeface="Inter Tight SemiBold"/>
              <a:ea typeface="Inter Tight SemiBold"/>
              <a:cs typeface="Inter Tight SemiBold"/>
              <a:sym typeface="Inter Tight SemiBold"/>
            </a:endParaRPr>
          </a:p>
        </p:txBody>
      </p:sp>
      <p:sp>
        <p:nvSpPr>
          <p:cNvPr id="1016" name="Google Shape;1016;p10"/>
          <p:cNvSpPr/>
          <p:nvPr/>
        </p:nvSpPr>
        <p:spPr>
          <a:xfrm>
            <a:off x="4559210" y="3378531"/>
            <a:ext cx="4061700" cy="1315800"/>
          </a:xfrm>
          <a:prstGeom prst="roundRect">
            <a:avLst>
              <a:gd fmla="val 339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17" name="Google Shape;1017;p10"/>
          <p:cNvSpPr txBox="1"/>
          <p:nvPr/>
        </p:nvSpPr>
        <p:spPr>
          <a:xfrm>
            <a:off x="4705723" y="3446250"/>
            <a:ext cx="21828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44</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18" name="Google Shape;1018;p10"/>
          <p:cNvSpPr txBox="1"/>
          <p:nvPr/>
        </p:nvSpPr>
        <p:spPr>
          <a:xfrm>
            <a:off x="4639756" y="4143381"/>
            <a:ext cx="4061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es-ES" sz="1200" u="none" cap="none" strike="noStrike">
                <a:solidFill>
                  <a:srgbClr val="EFFBF4"/>
                </a:solidFill>
                <a:latin typeface="Inter Tight SemiBold"/>
                <a:ea typeface="Inter Tight SemiBold"/>
                <a:cs typeface="Inter Tight SemiBold"/>
                <a:sym typeface="Inter Tight SemiBold"/>
              </a:rPr>
              <a:t>quiere más: quienes quieren </a:t>
            </a:r>
            <a:r>
              <a:rPr lang="es-ES" sz="1200">
                <a:solidFill>
                  <a:srgbClr val="EFFBF4"/>
                </a:solidFill>
                <a:latin typeface="Inter Tight SemiBold"/>
                <a:ea typeface="Inter Tight SemiBold"/>
                <a:cs typeface="Inter Tight SemiBold"/>
                <a:sym typeface="Inter Tight SemiBold"/>
              </a:rPr>
              <a:t>más apoyo</a:t>
            </a:r>
            <a:r>
              <a:rPr b="0" i="0" lang="es-ES" sz="1200" u="none" cap="none" strike="noStrike">
                <a:solidFill>
                  <a:srgbClr val="EFFBF4"/>
                </a:solidFill>
                <a:latin typeface="Inter Tight SemiBold"/>
                <a:ea typeface="Inter Tight SemiBold"/>
                <a:cs typeface="Inter Tight SemiBold"/>
                <a:sym typeface="Inter Tight SemiBold"/>
              </a:rPr>
              <a:t> tienen un 35 % más de probabilidades de estar buscando otro puesto de trabajo.</a:t>
            </a:r>
            <a:endParaRPr b="0" i="0" sz="1200" u="none" cap="none" strike="noStrike">
              <a:solidFill>
                <a:srgbClr val="EFFBF4"/>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FFBF4"/>
              </a:solidFill>
              <a:latin typeface="Inter Tight SemiBold"/>
              <a:ea typeface="Inter Tight SemiBold"/>
              <a:cs typeface="Inter Tight SemiBold"/>
              <a:sym typeface="Inter Tight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sp>
        <p:nvSpPr>
          <p:cNvPr id="1023" name="Google Shape;1023;p11"/>
          <p:cNvSpPr txBox="1"/>
          <p:nvPr/>
        </p:nvSpPr>
        <p:spPr>
          <a:xfrm>
            <a:off x="238000" y="217250"/>
            <a:ext cx="41280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chemeClr val="accent5"/>
                </a:solidFill>
                <a:latin typeface="Inter Tight SemiBold"/>
                <a:ea typeface="Inter Tight SemiBold"/>
                <a:cs typeface="Inter Tight SemiBold"/>
                <a:sym typeface="Inter Tight SemiBold"/>
              </a:rPr>
              <a:t>Formación: </a:t>
            </a:r>
            <a:br>
              <a:rPr b="0" i="0" lang="es-ES" sz="2275" u="none" cap="none" strike="noStrike">
                <a:solidFill>
                  <a:schemeClr val="accent5"/>
                </a:solidFill>
                <a:latin typeface="Inter Tight SemiBold"/>
                <a:ea typeface="Inter Tight SemiBold"/>
                <a:cs typeface="Inter Tight SemiBold"/>
                <a:sym typeface="Inter Tight SemiBold"/>
              </a:rPr>
            </a:br>
            <a:r>
              <a:rPr b="0" i="0" lang="es-ES" sz="2275" u="none" cap="none" strike="noStrike">
                <a:solidFill>
                  <a:schemeClr val="accent5"/>
                </a:solidFill>
                <a:latin typeface="Inter Tight SemiBold"/>
                <a:ea typeface="Inter Tight SemiBold"/>
                <a:cs typeface="Inter Tight SemiBold"/>
                <a:sym typeface="Inter Tight SemiBold"/>
              </a:rPr>
              <a:t>resultados de los cambios</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1024" name="Google Shape;1024;p11"/>
          <p:cNvSpPr/>
          <p:nvPr/>
        </p:nvSpPr>
        <p:spPr>
          <a:xfrm>
            <a:off x="365488"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5" name="Google Shape;1025;p11"/>
          <p:cNvSpPr/>
          <p:nvPr/>
        </p:nvSpPr>
        <p:spPr>
          <a:xfrm>
            <a:off x="483811"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6" name="Google Shape;1026;p11"/>
          <p:cNvSpPr/>
          <p:nvPr/>
        </p:nvSpPr>
        <p:spPr>
          <a:xfrm>
            <a:off x="483811" y="2791800"/>
            <a:ext cx="843000" cy="19122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7" name="Google Shape;1027;p11"/>
          <p:cNvSpPr/>
          <p:nvPr/>
        </p:nvSpPr>
        <p:spPr>
          <a:xfrm>
            <a:off x="140703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8" name="Google Shape;1028;p11"/>
          <p:cNvSpPr/>
          <p:nvPr/>
        </p:nvSpPr>
        <p:spPr>
          <a:xfrm>
            <a:off x="1407039" y="3329778"/>
            <a:ext cx="843000" cy="13743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29" name="Google Shape;1029;p11"/>
          <p:cNvSpPr txBox="1"/>
          <p:nvPr/>
        </p:nvSpPr>
        <p:spPr>
          <a:xfrm>
            <a:off x="567658"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70</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30" name="Google Shape;1030;p11"/>
          <p:cNvSpPr txBox="1"/>
          <p:nvPr/>
        </p:nvSpPr>
        <p:spPr>
          <a:xfrm>
            <a:off x="483797" y="1795572"/>
            <a:ext cx="15120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Productividad elevada</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31" name="Google Shape;1031;p11"/>
          <p:cNvSpPr/>
          <p:nvPr/>
        </p:nvSpPr>
        <p:spPr>
          <a:xfrm>
            <a:off x="250942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2" name="Google Shape;1032;p11"/>
          <p:cNvSpPr/>
          <p:nvPr/>
        </p:nvSpPr>
        <p:spPr>
          <a:xfrm>
            <a:off x="2627746"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3" name="Google Shape;1033;p11"/>
          <p:cNvSpPr/>
          <p:nvPr/>
        </p:nvSpPr>
        <p:spPr>
          <a:xfrm>
            <a:off x="2627734" y="3118105"/>
            <a:ext cx="843000" cy="15861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4" name="Google Shape;1034;p11"/>
          <p:cNvSpPr/>
          <p:nvPr/>
        </p:nvSpPr>
        <p:spPr>
          <a:xfrm>
            <a:off x="355097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5" name="Google Shape;1035;p11"/>
          <p:cNvSpPr/>
          <p:nvPr/>
        </p:nvSpPr>
        <p:spPr>
          <a:xfrm>
            <a:off x="3550963" y="3964771"/>
            <a:ext cx="843000" cy="7392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6" name="Google Shape;1036;p11"/>
          <p:cNvSpPr txBox="1"/>
          <p:nvPr/>
        </p:nvSpPr>
        <p:spPr>
          <a:xfrm>
            <a:off x="2627735" y="1795572"/>
            <a:ext cx="15120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Motivación elevada</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37" name="Google Shape;1037;p11"/>
          <p:cNvSpPr/>
          <p:nvPr/>
        </p:nvSpPr>
        <p:spPr>
          <a:xfrm>
            <a:off x="4653357"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8" name="Google Shape;1038;p11"/>
          <p:cNvSpPr/>
          <p:nvPr/>
        </p:nvSpPr>
        <p:spPr>
          <a:xfrm>
            <a:off x="4771680"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39" name="Google Shape;1039;p11"/>
          <p:cNvSpPr/>
          <p:nvPr/>
        </p:nvSpPr>
        <p:spPr>
          <a:xfrm>
            <a:off x="4771684" y="3173025"/>
            <a:ext cx="843000" cy="15309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0" name="Google Shape;1040;p11"/>
          <p:cNvSpPr/>
          <p:nvPr/>
        </p:nvSpPr>
        <p:spPr>
          <a:xfrm>
            <a:off x="5694908"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1" name="Google Shape;1041;p11"/>
          <p:cNvSpPr/>
          <p:nvPr/>
        </p:nvSpPr>
        <p:spPr>
          <a:xfrm>
            <a:off x="5694912" y="4017425"/>
            <a:ext cx="843000" cy="6867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2" name="Google Shape;1042;p11"/>
          <p:cNvSpPr txBox="1"/>
          <p:nvPr/>
        </p:nvSpPr>
        <p:spPr>
          <a:xfrm>
            <a:off x="4771686" y="1710847"/>
            <a:ext cx="1766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Satisfacción elevada con su desarrollo profesional</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43" name="Google Shape;1043;p11"/>
          <p:cNvSpPr/>
          <p:nvPr/>
        </p:nvSpPr>
        <p:spPr>
          <a:xfrm>
            <a:off x="6797312" y="1579050"/>
            <a:ext cx="1981200" cy="3261600"/>
          </a:xfrm>
          <a:prstGeom prst="roundRect">
            <a:avLst>
              <a:gd fmla="val 689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4" name="Google Shape;1044;p11"/>
          <p:cNvSpPr/>
          <p:nvPr/>
        </p:nvSpPr>
        <p:spPr>
          <a:xfrm>
            <a:off x="6915634" y="217792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5" name="Google Shape;1045;p11"/>
          <p:cNvSpPr/>
          <p:nvPr/>
        </p:nvSpPr>
        <p:spPr>
          <a:xfrm>
            <a:off x="6915634" y="3740477"/>
            <a:ext cx="843000" cy="963600"/>
          </a:xfrm>
          <a:prstGeom prst="roundRect">
            <a:avLst>
              <a:gd fmla="val 3398" name="adj"/>
            </a:avLst>
          </a:prstGeom>
          <a:solidFill>
            <a:srgbClr val="C885E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6" name="Google Shape;1046;p11"/>
          <p:cNvSpPr/>
          <p:nvPr/>
        </p:nvSpPr>
        <p:spPr>
          <a:xfrm>
            <a:off x="7838863" y="2177875"/>
            <a:ext cx="843000" cy="2526900"/>
          </a:xfrm>
          <a:prstGeom prst="roundRect">
            <a:avLst>
              <a:gd fmla="val 3398"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7" name="Google Shape;1047;p11"/>
          <p:cNvSpPr/>
          <p:nvPr/>
        </p:nvSpPr>
        <p:spPr>
          <a:xfrm>
            <a:off x="7838862" y="4294399"/>
            <a:ext cx="843000" cy="409800"/>
          </a:xfrm>
          <a:prstGeom prst="roundRect">
            <a:avLst>
              <a:gd fmla="val 3398"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48" name="Google Shape;1048;p11"/>
          <p:cNvSpPr txBox="1"/>
          <p:nvPr/>
        </p:nvSpPr>
        <p:spPr>
          <a:xfrm>
            <a:off x="6915631" y="1710847"/>
            <a:ext cx="151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Confianza elevada en </a:t>
            </a:r>
            <a:br>
              <a:rPr b="0" i="0" lang="es-ES" sz="1200" u="none" cap="none" strike="noStrike">
                <a:solidFill>
                  <a:srgbClr val="11494B"/>
                </a:solidFill>
                <a:latin typeface="Inter Tight SemiBold"/>
                <a:ea typeface="Inter Tight SemiBold"/>
                <a:cs typeface="Inter Tight SemiBold"/>
                <a:sym typeface="Inter Tight SemiBold"/>
              </a:rPr>
            </a:br>
            <a:r>
              <a:rPr b="0" i="0" lang="es-ES" sz="1200" u="none" cap="none" strike="noStrike">
                <a:solidFill>
                  <a:srgbClr val="11494B"/>
                </a:solidFill>
                <a:latin typeface="Inter Tight SemiBold"/>
                <a:ea typeface="Inter Tight SemiBold"/>
                <a:cs typeface="Inter Tight SemiBold"/>
                <a:sym typeface="Inter Tight SemiBold"/>
              </a:rPr>
              <a:t>la alta dirección</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049" name="Google Shape;1049;p11"/>
          <p:cNvSpPr txBox="1"/>
          <p:nvPr/>
        </p:nvSpPr>
        <p:spPr>
          <a:xfrm>
            <a:off x="1496499" y="4336026"/>
            <a:ext cx="609510"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56</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50" name="Google Shape;1050;p11"/>
          <p:cNvSpPr txBox="1"/>
          <p:nvPr/>
        </p:nvSpPr>
        <p:spPr>
          <a:xfrm>
            <a:off x="2717206" y="4336026"/>
            <a:ext cx="737107"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62</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51" name="Google Shape;1051;p11"/>
          <p:cNvSpPr txBox="1"/>
          <p:nvPr/>
        </p:nvSpPr>
        <p:spPr>
          <a:xfrm>
            <a:off x="4866730" y="4336026"/>
            <a:ext cx="572685"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60</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52" name="Google Shape;1052;p11"/>
          <p:cNvSpPr txBox="1"/>
          <p:nvPr/>
        </p:nvSpPr>
        <p:spPr>
          <a:xfrm>
            <a:off x="6998469" y="4336026"/>
            <a:ext cx="580989"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40</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053" name="Google Shape;1053;p11"/>
          <p:cNvSpPr txBox="1"/>
          <p:nvPr/>
        </p:nvSpPr>
        <p:spPr>
          <a:xfrm>
            <a:off x="3637558"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37</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54" name="Google Shape;1054;p11"/>
          <p:cNvSpPr txBox="1"/>
          <p:nvPr/>
        </p:nvSpPr>
        <p:spPr>
          <a:xfrm>
            <a:off x="5783555"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31</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55" name="Google Shape;1055;p11"/>
          <p:cNvSpPr/>
          <p:nvPr/>
        </p:nvSpPr>
        <p:spPr>
          <a:xfrm rot="5400000">
            <a:off x="4763600" y="620500"/>
            <a:ext cx="229200" cy="228600"/>
          </a:xfrm>
          <a:prstGeom prst="roundRect">
            <a:avLst>
              <a:gd fmla="val 50000" name="adj"/>
            </a:avLst>
          </a:prstGeom>
          <a:solidFill>
            <a:srgbClr val="C885E0"/>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056" name="Google Shape;1056;p11"/>
          <p:cNvSpPr/>
          <p:nvPr/>
        </p:nvSpPr>
        <p:spPr>
          <a:xfrm rot="5400000">
            <a:off x="7001575" y="620514"/>
            <a:ext cx="229200" cy="228600"/>
          </a:xfrm>
          <a:prstGeom prst="roundRect">
            <a:avLst>
              <a:gd fmla="val 50000" name="adj"/>
            </a:avLst>
          </a:prstGeom>
          <a:solidFill>
            <a:srgbClr val="11494B"/>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057" name="Google Shape;1057;p11"/>
          <p:cNvSpPr txBox="1"/>
          <p:nvPr/>
        </p:nvSpPr>
        <p:spPr>
          <a:xfrm>
            <a:off x="5116309" y="565469"/>
            <a:ext cx="16905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Empleados que reciben formación adecuada en IA</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1058" name="Google Shape;1058;p11"/>
          <p:cNvSpPr txBox="1"/>
          <p:nvPr/>
        </p:nvSpPr>
        <p:spPr>
          <a:xfrm>
            <a:off x="7359275" y="565457"/>
            <a:ext cx="1363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Empleados que no reciben formación adecuada en IA</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1059" name="Google Shape;1059;p11"/>
          <p:cNvSpPr txBox="1"/>
          <p:nvPr/>
        </p:nvSpPr>
        <p:spPr>
          <a:xfrm>
            <a:off x="7929570" y="4336026"/>
            <a:ext cx="496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22</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060" name="Google Shape;1060;p11"/>
          <p:cNvSpPr txBox="1"/>
          <p:nvPr/>
        </p:nvSpPr>
        <p:spPr>
          <a:xfrm>
            <a:off x="342900" y="1211509"/>
            <a:ext cx="4229100" cy="17003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Invertir en capacitación para proteger el desempeño y la retención.</a:t>
            </a:r>
            <a:endParaRPr b="0" i="0" sz="1100" u="none" cap="none" strike="noStrike">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064" name="Shape 1064"/>
        <p:cNvGrpSpPr/>
        <p:nvPr/>
      </p:nvGrpSpPr>
      <p:grpSpPr>
        <a:xfrm>
          <a:off x="0" y="0"/>
          <a:ext cx="0" cy="0"/>
          <a:chOff x="0" y="0"/>
          <a:chExt cx="0" cy="0"/>
        </a:xfrm>
      </p:grpSpPr>
      <p:sp>
        <p:nvSpPr>
          <p:cNvPr id="1065" name="Google Shape;1065;p12"/>
          <p:cNvSpPr/>
          <p:nvPr/>
        </p:nvSpPr>
        <p:spPr>
          <a:xfrm>
            <a:off x="342900"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66" name="Google Shape;1066;p12"/>
          <p:cNvSpPr/>
          <p:nvPr/>
        </p:nvSpPr>
        <p:spPr>
          <a:xfrm>
            <a:off x="436760"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67" name="Google Shape;1067;p12"/>
          <p:cNvSpPr/>
          <p:nvPr/>
        </p:nvSpPr>
        <p:spPr>
          <a:xfrm>
            <a:off x="436760"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68" name="Google Shape;1068;p12"/>
          <p:cNvSpPr txBox="1"/>
          <p:nvPr/>
        </p:nvSpPr>
        <p:spPr>
          <a:xfrm>
            <a:off x="238000" y="217250"/>
            <a:ext cx="3775800" cy="11343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50" u="none" cap="none" strike="noStrike">
                <a:solidFill>
                  <a:srgbClr val="ADEBCA"/>
                </a:solidFill>
                <a:latin typeface="Inter Tight SemiBold"/>
                <a:ea typeface="Inter Tight SemiBold"/>
                <a:cs typeface="Inter Tight SemiBold"/>
                <a:sym typeface="Inter Tight SemiBold"/>
              </a:rPr>
              <a:t>Una tendencia emergente:</a:t>
            </a:r>
            <a:endParaRPr b="0" i="0" sz="2250" u="none" cap="none" strike="noStrike">
              <a:solidFill>
                <a:srgbClr val="ADEBCA"/>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2250"/>
              <a:buFont typeface="Arial"/>
              <a:buNone/>
            </a:pPr>
            <a:r>
              <a:rPr b="0" i="0" lang="es-ES" sz="2250" u="none" cap="none" strike="noStrike">
                <a:solidFill>
                  <a:srgbClr val="FFFFFF"/>
                </a:solidFill>
                <a:latin typeface="Inter Tight SemiBold"/>
                <a:ea typeface="Inter Tight SemiBold"/>
                <a:cs typeface="Inter Tight SemiBold"/>
                <a:sym typeface="Inter Tight SemiBold"/>
              </a:rPr>
              <a:t>organizaciones basadas en las competencias</a:t>
            </a:r>
            <a:endParaRPr b="0" i="0" sz="2250" u="none" cap="none" strike="noStrike">
              <a:solidFill>
                <a:srgbClr val="FFFFFF"/>
              </a:solidFill>
              <a:latin typeface="Inter Tight SemiBold"/>
              <a:ea typeface="Inter Tight SemiBold"/>
              <a:cs typeface="Inter Tight SemiBold"/>
              <a:sym typeface="Inter Tight SemiBold"/>
            </a:endParaRPr>
          </a:p>
        </p:txBody>
      </p:sp>
      <p:sp>
        <p:nvSpPr>
          <p:cNvPr id="1069" name="Google Shape;1069;p12"/>
          <p:cNvSpPr/>
          <p:nvPr/>
        </p:nvSpPr>
        <p:spPr>
          <a:xfrm>
            <a:off x="3211021"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70" name="Google Shape;1070;p12"/>
          <p:cNvSpPr/>
          <p:nvPr/>
        </p:nvSpPr>
        <p:spPr>
          <a:xfrm>
            <a:off x="6079143" y="1306275"/>
            <a:ext cx="2692800" cy="3534300"/>
          </a:xfrm>
          <a:prstGeom prst="roundRect">
            <a:avLst>
              <a:gd fmla="val 6897" name="adj"/>
            </a:avLst>
          </a:prstGeom>
          <a:solidFill>
            <a:srgbClr val="11494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071" name="Google Shape;1071;p12"/>
          <p:cNvSpPr txBox="1"/>
          <p:nvPr/>
        </p:nvSpPr>
        <p:spPr>
          <a:xfrm>
            <a:off x="5680300" y="539125"/>
            <a:ext cx="30915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Las titulaciones ceden el paso a las competencias. Los datos muestran un cambio decisivo.</a:t>
            </a:r>
            <a:endParaRPr b="0" i="0" sz="1100" u="none" cap="none" strike="noStrike">
              <a:solidFill>
                <a:srgbClr val="FFFFFF"/>
              </a:solidFill>
              <a:latin typeface="Inter Tight Medium"/>
              <a:ea typeface="Inter Tight Medium"/>
              <a:cs typeface="Inter Tight Medium"/>
              <a:sym typeface="Inter Tight Medium"/>
            </a:endParaRPr>
          </a:p>
        </p:txBody>
      </p:sp>
      <p:sp>
        <p:nvSpPr>
          <p:cNvPr id="1072" name="Google Shape;1072;p12"/>
          <p:cNvSpPr txBox="1"/>
          <p:nvPr/>
        </p:nvSpPr>
        <p:spPr>
          <a:xfrm>
            <a:off x="578321" y="1925907"/>
            <a:ext cx="21171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65</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73" name="Google Shape;1073;p12"/>
          <p:cNvSpPr txBox="1"/>
          <p:nvPr/>
        </p:nvSpPr>
        <p:spPr>
          <a:xfrm>
            <a:off x="578325" y="2690150"/>
            <a:ext cx="2355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se centra más en la contratación por competencias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74" name="Google Shape;1074;p12"/>
          <p:cNvSpPr txBox="1"/>
          <p:nvPr/>
        </p:nvSpPr>
        <p:spPr>
          <a:xfrm>
            <a:off x="492611" y="1497322"/>
            <a:ext cx="2202809" cy="18307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Responsables de RR. HH.:</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75" name="Google Shape;1075;p12"/>
          <p:cNvSpPr txBox="1"/>
          <p:nvPr/>
        </p:nvSpPr>
        <p:spPr>
          <a:xfrm>
            <a:off x="578321" y="3288345"/>
            <a:ext cx="2117100" cy="78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66</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76" name="Google Shape;1076;p12"/>
          <p:cNvSpPr txBox="1"/>
          <p:nvPr/>
        </p:nvSpPr>
        <p:spPr>
          <a:xfrm>
            <a:off x="578325" y="4052613"/>
            <a:ext cx="22743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afirma que las competencias y aptitudes importan más que los títulos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77" name="Google Shape;1077;p12"/>
          <p:cNvSpPr/>
          <p:nvPr/>
        </p:nvSpPr>
        <p:spPr>
          <a:xfrm>
            <a:off x="3306532"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78" name="Google Shape;1078;p12"/>
          <p:cNvSpPr/>
          <p:nvPr/>
        </p:nvSpPr>
        <p:spPr>
          <a:xfrm>
            <a:off x="3306532"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79" name="Google Shape;1079;p12"/>
          <p:cNvSpPr txBox="1"/>
          <p:nvPr/>
        </p:nvSpPr>
        <p:spPr>
          <a:xfrm>
            <a:off x="3448094" y="1925907"/>
            <a:ext cx="21171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52</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80" name="Google Shape;1080;p12"/>
          <p:cNvSpPr txBox="1"/>
          <p:nvPr/>
        </p:nvSpPr>
        <p:spPr>
          <a:xfrm>
            <a:off x="3448102" y="2690150"/>
            <a:ext cx="2202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afirma que los títulos están perdiendo importancia</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1" name="Google Shape;1081;p12"/>
          <p:cNvSpPr txBox="1"/>
          <p:nvPr/>
        </p:nvSpPr>
        <p:spPr>
          <a:xfrm>
            <a:off x="3362384" y="1497322"/>
            <a:ext cx="1538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Empleados: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2" name="Google Shape;1082;p12"/>
          <p:cNvSpPr txBox="1"/>
          <p:nvPr/>
        </p:nvSpPr>
        <p:spPr>
          <a:xfrm>
            <a:off x="3448094" y="3436432"/>
            <a:ext cx="2117100" cy="7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5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05" u="none" cap="none" strike="noStrike">
                <a:solidFill>
                  <a:srgbClr val="ADEBCA"/>
                </a:solidFill>
                <a:latin typeface="Inter Tight SemiBold"/>
                <a:ea typeface="Inter Tight SemiBold"/>
                <a:cs typeface="Inter Tight SemiBold"/>
                <a:sym typeface="Inter Tight SemiBold"/>
              </a:rPr>
              <a:t>64</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00" u="none" cap="none" strike="noStrike">
                <a:solidFill>
                  <a:srgbClr val="ADEBCA"/>
                </a:solidFill>
                <a:latin typeface="Inter Tight SemiBold"/>
                <a:ea typeface="Inter Tight SemiBold"/>
                <a:cs typeface="Inter Tight SemiBold"/>
                <a:sym typeface="Inter Tight SemiBold"/>
              </a:rPr>
              <a:t>%</a:t>
            </a:r>
            <a:endParaRPr b="0" i="0" sz="3300" u="none" cap="none" strike="noStrike">
              <a:solidFill>
                <a:srgbClr val="ADEBCA"/>
              </a:solidFill>
              <a:latin typeface="Inter Tight SemiBold"/>
              <a:ea typeface="Inter Tight SemiBold"/>
              <a:cs typeface="Inter Tight SemiBold"/>
              <a:sym typeface="Inter Tight SemiBold"/>
            </a:endParaRPr>
          </a:p>
        </p:txBody>
      </p:sp>
      <p:sp>
        <p:nvSpPr>
          <p:cNvPr id="1083" name="Google Shape;1083;p12"/>
          <p:cNvSpPr txBox="1"/>
          <p:nvPr/>
        </p:nvSpPr>
        <p:spPr>
          <a:xfrm>
            <a:off x="3448094" y="4200696"/>
            <a:ext cx="20055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quiere más atención en las competencias transferibles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4" name="Google Shape;1084;p12"/>
          <p:cNvSpPr/>
          <p:nvPr/>
        </p:nvSpPr>
        <p:spPr>
          <a:xfrm>
            <a:off x="6176317" y="1820975"/>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85" name="Google Shape;1085;p12"/>
          <p:cNvSpPr/>
          <p:nvPr/>
        </p:nvSpPr>
        <p:spPr>
          <a:xfrm>
            <a:off x="6176317" y="3325094"/>
            <a:ext cx="2501700" cy="1374900"/>
          </a:xfrm>
          <a:prstGeom prst="roundRect">
            <a:avLst>
              <a:gd fmla="val 8693" name="adj"/>
            </a:avLst>
          </a:prstGeom>
          <a:solidFill>
            <a:srgbClr val="176164"/>
          </a:solidFill>
          <a:ln>
            <a:noFill/>
          </a:ln>
        </p:spPr>
        <p:txBody>
          <a:bodyPr anchorCtr="0" anchor="ctr" bIns="102350" lIns="102350" spcFirstLastPara="1" rIns="102350" wrap="square" tIns="102350">
            <a:noAutofit/>
          </a:bodyPr>
          <a:lstStyle/>
          <a:p>
            <a:pPr indent="0" lvl="0" marL="0" marR="0" rtl="0" algn="ctr">
              <a:lnSpc>
                <a:spcPct val="100000"/>
              </a:lnSpc>
              <a:spcBef>
                <a:spcPts val="0"/>
              </a:spcBef>
              <a:spcAft>
                <a:spcPts val="0"/>
              </a:spcAft>
              <a:buClr>
                <a:srgbClr val="000000"/>
              </a:buClr>
              <a:buSzPts val="1567"/>
              <a:buFont typeface="Arial"/>
              <a:buNone/>
            </a:pPr>
            <a:r>
              <a:t/>
            </a:r>
            <a:endParaRPr b="0" i="0" sz="1567" u="none" cap="none" strike="noStrike">
              <a:solidFill>
                <a:srgbClr val="000000"/>
              </a:solidFill>
              <a:latin typeface="Inter Tight Medium"/>
              <a:ea typeface="Inter Tight Medium"/>
              <a:cs typeface="Inter Tight Medium"/>
              <a:sym typeface="Inter Tight Medium"/>
            </a:endParaRPr>
          </a:p>
        </p:txBody>
      </p:sp>
      <p:sp>
        <p:nvSpPr>
          <p:cNvPr id="1086" name="Google Shape;1086;p12"/>
          <p:cNvSpPr txBox="1"/>
          <p:nvPr/>
        </p:nvSpPr>
        <p:spPr>
          <a:xfrm>
            <a:off x="6317843" y="1833170"/>
            <a:ext cx="17427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Escasez de personal competente:</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7" name="Google Shape;1087;p12"/>
          <p:cNvSpPr txBox="1"/>
          <p:nvPr/>
        </p:nvSpPr>
        <p:spPr>
          <a:xfrm>
            <a:off x="6232169" y="1497322"/>
            <a:ext cx="1538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Motores</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8" name="Google Shape;1088;p12"/>
          <p:cNvSpPr txBox="1"/>
          <p:nvPr/>
        </p:nvSpPr>
        <p:spPr>
          <a:xfrm>
            <a:off x="6317843" y="3376589"/>
            <a:ext cx="20055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FFFF"/>
                </a:solidFill>
                <a:latin typeface="Inter Tight SemiBold"/>
                <a:ea typeface="Inter Tight SemiBold"/>
                <a:cs typeface="Inter Tight SemiBold"/>
                <a:sym typeface="Inter Tight SemiBold"/>
              </a:rPr>
              <a:t>La IA está acelerando la tendencia:</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1089" name="Google Shape;1089;p12"/>
          <p:cNvSpPr txBox="1"/>
          <p:nvPr/>
        </p:nvSpPr>
        <p:spPr>
          <a:xfrm>
            <a:off x="6317843" y="2214965"/>
            <a:ext cx="22743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s-ES" sz="1600" u="none" cap="none" strike="noStrike">
                <a:solidFill>
                  <a:srgbClr val="ADEBCA"/>
                </a:solidFill>
                <a:latin typeface="Inter Tight"/>
                <a:ea typeface="Inter Tight"/>
                <a:cs typeface="Inter Tight"/>
                <a:sym typeface="Inter Tight"/>
              </a:rPr>
              <a:t>El 39 %</a:t>
            </a:r>
            <a:r>
              <a:rPr b="0" i="0" lang="es-ES" sz="1200" u="none" cap="none" strike="noStrike">
                <a:solidFill>
                  <a:srgbClr val="FFFFFF"/>
                </a:solidFill>
                <a:latin typeface="Inter Tight Medium"/>
                <a:ea typeface="Inter Tight Medium"/>
                <a:cs typeface="Inter Tight Medium"/>
                <a:sym typeface="Inter Tight Medium"/>
              </a:rPr>
              <a:t> </a:t>
            </a:r>
            <a:r>
              <a:rPr b="0" i="0" lang="es-ES" sz="1100" u="none" cap="none" strike="noStrike">
                <a:solidFill>
                  <a:srgbClr val="FFFFFF"/>
                </a:solidFill>
                <a:latin typeface="Inter Tight Medium"/>
                <a:ea typeface="Inter Tight Medium"/>
                <a:cs typeface="Inter Tight Medium"/>
                <a:sym typeface="Inter Tight Medium"/>
              </a:rPr>
              <a:t>de los responsables de RR. HH. cita esto como la principal traba para el éxito,</a:t>
            </a:r>
            <a:r>
              <a:rPr b="0" i="0" lang="es-ES" sz="1200" u="none" cap="none" strike="noStrike">
                <a:solidFill>
                  <a:srgbClr val="FFFFFF"/>
                </a:solidFill>
                <a:latin typeface="Inter Tight Medium"/>
                <a:ea typeface="Inter Tight Medium"/>
                <a:cs typeface="Inter Tight Medium"/>
                <a:sym typeface="Inter Tight Medium"/>
              </a:rPr>
              <a:t> el </a:t>
            </a:r>
            <a:r>
              <a:rPr b="1" i="0" lang="es-ES" sz="1600" u="none" cap="none" strike="noStrike">
                <a:solidFill>
                  <a:srgbClr val="ADEBCA"/>
                </a:solidFill>
                <a:latin typeface="Inter Tight"/>
                <a:ea typeface="Inter Tight"/>
                <a:cs typeface="Inter Tight"/>
                <a:sym typeface="Inter Tight"/>
              </a:rPr>
              <a:t>52 %</a:t>
            </a:r>
            <a:r>
              <a:rPr b="0" i="0" lang="es-ES" sz="1200" u="none" cap="none" strike="noStrike">
                <a:solidFill>
                  <a:srgbClr val="FFFFFF"/>
                </a:solidFill>
                <a:latin typeface="Inter Tight Medium"/>
                <a:ea typeface="Inter Tight Medium"/>
                <a:cs typeface="Inter Tight Medium"/>
                <a:sym typeface="Inter Tight Medium"/>
              </a:rPr>
              <a:t> </a:t>
            </a:r>
            <a:r>
              <a:rPr b="0" i="0" lang="es-ES" sz="1100" u="none" cap="none" strike="noStrike">
                <a:solidFill>
                  <a:srgbClr val="FFFFFF"/>
                </a:solidFill>
                <a:latin typeface="Inter Tight Medium"/>
                <a:ea typeface="Inter Tight Medium"/>
                <a:cs typeface="Inter Tight Medium"/>
                <a:sym typeface="Inter Tight Medium"/>
              </a:rPr>
              <a:t>espera que aumenten las necesidades generales de contratación.</a:t>
            </a:r>
            <a:endParaRPr b="0" i="0" sz="1100" u="none" cap="none" strike="noStrike">
              <a:solidFill>
                <a:srgbClr val="FFFFFF"/>
              </a:solidFill>
              <a:latin typeface="Inter Tight Medium"/>
              <a:ea typeface="Inter Tight Medium"/>
              <a:cs typeface="Inter Tight Medium"/>
              <a:sym typeface="Inter Tight Medium"/>
            </a:endParaRPr>
          </a:p>
        </p:txBody>
      </p:sp>
      <p:sp>
        <p:nvSpPr>
          <p:cNvPr id="1090" name="Google Shape;1090;p12"/>
          <p:cNvSpPr txBox="1"/>
          <p:nvPr/>
        </p:nvSpPr>
        <p:spPr>
          <a:xfrm>
            <a:off x="6317843" y="3732518"/>
            <a:ext cx="2274300" cy="10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400"/>
              <a:buFont typeface="Arial"/>
              <a:buNone/>
            </a:pPr>
            <a:r>
              <a:rPr b="1" i="0" lang="es-ES" sz="1600" u="none" cap="none" strike="noStrike">
                <a:solidFill>
                  <a:srgbClr val="ADEBCA"/>
                </a:solidFill>
                <a:latin typeface="Inter Tight"/>
                <a:ea typeface="Inter Tight"/>
                <a:cs typeface="Inter Tight"/>
                <a:sym typeface="Inter Tight"/>
              </a:rPr>
              <a:t>El 43 %</a:t>
            </a:r>
            <a:r>
              <a:rPr b="0" i="0" lang="es-ES" sz="1200" u="none" cap="none" strike="noStrike">
                <a:solidFill>
                  <a:srgbClr val="FFFFFF"/>
                </a:solidFill>
                <a:latin typeface="Inter Tight Medium"/>
                <a:ea typeface="Inter Tight Medium"/>
                <a:cs typeface="Inter Tight Medium"/>
                <a:sym typeface="Inter Tight Medium"/>
              </a:rPr>
              <a:t> </a:t>
            </a:r>
            <a:r>
              <a:rPr b="0" i="0" lang="es-ES" sz="1100" u="none" cap="none" strike="noStrike">
                <a:solidFill>
                  <a:srgbClr val="FFFFFF"/>
                </a:solidFill>
                <a:latin typeface="Inter Tight Medium"/>
                <a:ea typeface="Inter Tight Medium"/>
                <a:cs typeface="Inter Tight Medium"/>
                <a:sym typeface="Inter Tight Medium"/>
              </a:rPr>
              <a:t>de los responsables de RR. HH. ya utiliza la IA para la planificación estratégica de la plantilla,</a:t>
            </a:r>
            <a:r>
              <a:rPr b="0" i="0" lang="es-ES" sz="1200" u="none" cap="none" strike="noStrike">
                <a:solidFill>
                  <a:srgbClr val="FFFFFF"/>
                </a:solidFill>
                <a:latin typeface="Inter Tight Medium"/>
                <a:ea typeface="Inter Tight Medium"/>
                <a:cs typeface="Inter Tight Medium"/>
                <a:sym typeface="Inter Tight Medium"/>
              </a:rPr>
              <a:t> el </a:t>
            </a:r>
            <a:r>
              <a:rPr b="1" i="0" lang="es-ES" sz="1600" u="none" cap="none" strike="noStrike">
                <a:solidFill>
                  <a:srgbClr val="ADEBCA"/>
                </a:solidFill>
                <a:latin typeface="Inter Tight"/>
                <a:ea typeface="Inter Tight"/>
                <a:cs typeface="Inter Tight"/>
                <a:sym typeface="Inter Tight"/>
              </a:rPr>
              <a:t>36 %</a:t>
            </a:r>
            <a:r>
              <a:rPr b="0" i="0" lang="es-ES" sz="1200" u="none" cap="none" strike="noStrike">
                <a:solidFill>
                  <a:srgbClr val="ADEBCA"/>
                </a:solidFill>
                <a:latin typeface="Inter Tight Medium"/>
                <a:ea typeface="Inter Tight Medium"/>
                <a:cs typeface="Inter Tight Medium"/>
                <a:sym typeface="Inter Tight Medium"/>
              </a:rPr>
              <a:t> </a:t>
            </a:r>
            <a:r>
              <a:rPr b="0" i="0" lang="es-ES" sz="1100" u="none" cap="none" strike="noStrike">
                <a:solidFill>
                  <a:srgbClr val="FFFFFF"/>
                </a:solidFill>
                <a:latin typeface="Inter Tight Medium"/>
                <a:ea typeface="Inter Tight Medium"/>
                <a:cs typeface="Inter Tight Medium"/>
                <a:sym typeface="Inter Tight Medium"/>
              </a:rPr>
              <a:t>utiliza la IA para que ayude en el reclutamiento.</a:t>
            </a:r>
            <a:endParaRPr b="0" i="0" sz="1100" u="none" cap="none" strike="noStrike">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ADEBCA"/>
            </a:gs>
            <a:gs pos="75000">
              <a:srgbClr val="176164"/>
            </a:gs>
            <a:gs pos="100000">
              <a:srgbClr val="09282A"/>
            </a:gs>
          </a:gsLst>
          <a:path path="circle">
            <a:fillToRect b="100%" l="0%" r="100%" t="0%"/>
          </a:path>
          <a:tileRect b="0%" l="-100%" r="0%" t="-100%"/>
        </a:gradFill>
      </p:bgPr>
    </p:bg>
    <p:spTree>
      <p:nvGrpSpPr>
        <p:cNvPr id="1094" name="Shape 1094"/>
        <p:cNvGrpSpPr/>
        <p:nvPr/>
      </p:nvGrpSpPr>
      <p:grpSpPr>
        <a:xfrm>
          <a:off x="0" y="0"/>
          <a:ext cx="0" cy="0"/>
          <a:chOff x="0" y="0"/>
          <a:chExt cx="0" cy="0"/>
        </a:xfrm>
      </p:grpSpPr>
      <p:sp>
        <p:nvSpPr>
          <p:cNvPr id="1095" name="Google Shape;1095;p13"/>
          <p:cNvSpPr txBox="1"/>
          <p:nvPr/>
        </p:nvSpPr>
        <p:spPr>
          <a:xfrm>
            <a:off x="238000" y="217250"/>
            <a:ext cx="4615500" cy="11460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11494B"/>
                </a:solidFill>
                <a:latin typeface="Inter Tight SemiBold"/>
                <a:ea typeface="Inter Tight SemiBold"/>
                <a:cs typeface="Inter Tight SemiBold"/>
                <a:sym typeface="Inter Tight SemiBold"/>
              </a:rPr>
              <a:t>Tema 3: </a:t>
            </a:r>
            <a:endParaRPr b="0" i="0" sz="2275" u="none" cap="none" strike="noStrike">
              <a:solidFill>
                <a:srgbClr val="11494B"/>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FFFF"/>
                </a:solidFill>
                <a:latin typeface="Inter Tight SemiBold"/>
                <a:ea typeface="Inter Tight SemiBold"/>
                <a:cs typeface="Inter Tight SemiBold"/>
                <a:sym typeface="Inter Tight SemiBold"/>
              </a:rPr>
              <a:t>Adaptarse al envejecimiento </a:t>
            </a:r>
            <a:br>
              <a:rPr b="0" i="0" lang="es-ES" sz="2275" u="none" cap="none" strike="noStrike">
                <a:solidFill>
                  <a:srgbClr val="FFFFFF"/>
                </a:solidFill>
                <a:latin typeface="Inter Tight SemiBold"/>
                <a:ea typeface="Inter Tight SemiBold"/>
                <a:cs typeface="Inter Tight SemiBold"/>
                <a:sym typeface="Inter Tight SemiBold"/>
              </a:rPr>
            </a:br>
            <a:r>
              <a:rPr b="0" i="0" lang="es-ES" sz="2275" u="none" cap="none" strike="noStrike">
                <a:solidFill>
                  <a:srgbClr val="FFFFFF"/>
                </a:solidFill>
                <a:latin typeface="Inter Tight SemiBold"/>
                <a:ea typeface="Inter Tight SemiBold"/>
                <a:cs typeface="Inter Tight SemiBold"/>
                <a:sym typeface="Inter Tight SemiBold"/>
              </a:rPr>
              <a:t>de la plantilla</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096" name="Google Shape;1096;p13"/>
          <p:cNvSpPr txBox="1"/>
          <p:nvPr/>
        </p:nvSpPr>
        <p:spPr>
          <a:xfrm>
            <a:off x="5702400" y="539125"/>
            <a:ext cx="30795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La disminución de la población en edad de trabajar </a:t>
            </a:r>
            <a:r>
              <a:rPr lang="es-ES" sz="1100">
                <a:solidFill>
                  <a:srgbClr val="FFFFFF"/>
                </a:solidFill>
                <a:latin typeface="Inter Tight Medium"/>
                <a:ea typeface="Inter Tight Medium"/>
                <a:cs typeface="Inter Tight Medium"/>
                <a:sym typeface="Inter Tight Medium"/>
              </a:rPr>
              <a:t>da lugar a </a:t>
            </a:r>
            <a:r>
              <a:rPr b="0" i="0" lang="es-ES" sz="1100" u="none" cap="none" strike="noStrike">
                <a:solidFill>
                  <a:srgbClr val="FFFFFF"/>
                </a:solidFill>
                <a:latin typeface="Inter Tight Medium"/>
                <a:ea typeface="Inter Tight Medium"/>
                <a:cs typeface="Inter Tight Medium"/>
                <a:sym typeface="Inter Tight Medium"/>
              </a:rPr>
              <a:t>la escasez de talento y propicia el riesgo de p</a:t>
            </a:r>
            <a:r>
              <a:rPr lang="es-ES" sz="1100">
                <a:solidFill>
                  <a:srgbClr val="FFFFFF"/>
                </a:solidFill>
                <a:latin typeface="Inter Tight Medium"/>
                <a:ea typeface="Inter Tight Medium"/>
                <a:cs typeface="Inter Tight Medium"/>
                <a:sym typeface="Inter Tight Medium"/>
              </a:rPr>
              <a:t>erder</a:t>
            </a:r>
            <a:r>
              <a:rPr b="0" i="0" lang="es-ES" sz="1100" u="none" cap="none" strike="noStrike">
                <a:solidFill>
                  <a:srgbClr val="FFFFFF"/>
                </a:solidFill>
                <a:latin typeface="Inter Tight Medium"/>
                <a:ea typeface="Inter Tight Medium"/>
                <a:cs typeface="Inter Tight Medium"/>
                <a:sym typeface="Inter Tight Medium"/>
              </a:rPr>
              <a:t> </a:t>
            </a:r>
            <a:r>
              <a:rPr lang="es-ES" sz="1100">
                <a:solidFill>
                  <a:srgbClr val="FFFFFF"/>
                </a:solidFill>
                <a:latin typeface="Inter Tight Medium"/>
                <a:ea typeface="Inter Tight Medium"/>
                <a:cs typeface="Inter Tight Medium"/>
                <a:sym typeface="Inter Tight Medium"/>
              </a:rPr>
              <a:t>los</a:t>
            </a:r>
            <a:r>
              <a:rPr b="0" i="0" lang="es-ES" sz="1100" u="none" cap="none" strike="noStrike">
                <a:solidFill>
                  <a:srgbClr val="FFFFFF"/>
                </a:solidFill>
                <a:latin typeface="Inter Tight Medium"/>
                <a:ea typeface="Inter Tight Medium"/>
                <a:cs typeface="Inter Tight Medium"/>
                <a:sym typeface="Inter Tight Medium"/>
              </a:rPr>
              <a:t> conocimientos adquiridos po</a:t>
            </a:r>
            <a:r>
              <a:rPr lang="es-ES" sz="1100">
                <a:solidFill>
                  <a:srgbClr val="FFFFFF"/>
                </a:solidFill>
                <a:latin typeface="Inter Tight Medium"/>
                <a:ea typeface="Inter Tight Medium"/>
                <a:cs typeface="Inter Tight Medium"/>
                <a:sym typeface="Inter Tight Medium"/>
              </a:rPr>
              <a:t>r las generaciones anteriores</a:t>
            </a:r>
            <a:r>
              <a:rPr b="0" i="0" lang="es-ES" sz="1100" u="none" cap="none" strike="noStrike">
                <a:solidFill>
                  <a:srgbClr val="FFFFFF"/>
                </a:solidFill>
                <a:latin typeface="Inter Tight Medium"/>
                <a:ea typeface="Inter Tight Medium"/>
                <a:cs typeface="Inter Tight Medium"/>
                <a:sym typeface="Inter Tight Medium"/>
              </a:rPr>
              <a:t>.</a:t>
            </a:r>
            <a:endParaRPr b="0" i="0" sz="1100" u="none" cap="none" strike="noStrike">
              <a:solidFill>
                <a:srgbClr val="FFFFFF"/>
              </a:solidFill>
              <a:latin typeface="Inter Tight Medium"/>
              <a:ea typeface="Inter Tight Medium"/>
              <a:cs typeface="Inter Tight Medium"/>
              <a:sym typeface="Inter Tight Medium"/>
            </a:endParaRPr>
          </a:p>
        </p:txBody>
      </p:sp>
      <p:sp>
        <p:nvSpPr>
          <p:cNvPr id="1097" name="Google Shape;1097;p13"/>
          <p:cNvSpPr/>
          <p:nvPr/>
        </p:nvSpPr>
        <p:spPr>
          <a:xfrm>
            <a:off x="4623441"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098" name="Google Shape;1098;p13"/>
          <p:cNvSpPr/>
          <p:nvPr/>
        </p:nvSpPr>
        <p:spPr>
          <a:xfrm>
            <a:off x="2475649" y="15612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099" name="Google Shape;1099;p13"/>
          <p:cNvSpPr/>
          <p:nvPr/>
        </p:nvSpPr>
        <p:spPr>
          <a:xfrm>
            <a:off x="342900" y="1537000"/>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100" name="Google Shape;1100;p13"/>
          <p:cNvSpPr/>
          <p:nvPr/>
        </p:nvSpPr>
        <p:spPr>
          <a:xfrm>
            <a:off x="6756269" y="1561197"/>
            <a:ext cx="2018100" cy="2092800"/>
          </a:xfrm>
          <a:prstGeom prst="roundRect">
            <a:avLst>
              <a:gd fmla="val 8693" name="adj"/>
            </a:avLst>
          </a:prstGeom>
          <a:solidFill>
            <a:srgbClr val="09282A"/>
          </a:solidFill>
          <a:ln>
            <a:noFill/>
          </a:ln>
        </p:spPr>
        <p:txBody>
          <a:bodyPr anchorCtr="0" anchor="ctr" bIns="99250" lIns="99250" spcFirstLastPara="1" rIns="99250" wrap="square" tIns="99250">
            <a:noAutofit/>
          </a:bodyPr>
          <a:lstStyle/>
          <a:p>
            <a:pPr indent="0" lvl="0" marL="0" marR="0" rtl="0" algn="ctr">
              <a:lnSpc>
                <a:spcPct val="100000"/>
              </a:lnSpc>
              <a:spcBef>
                <a:spcPts val="0"/>
              </a:spcBef>
              <a:spcAft>
                <a:spcPts val="0"/>
              </a:spcAft>
              <a:buClr>
                <a:srgbClr val="000000"/>
              </a:buClr>
              <a:buSzPts val="1519"/>
              <a:buFont typeface="Arial"/>
              <a:buNone/>
            </a:pPr>
            <a:r>
              <a:t/>
            </a:r>
            <a:endParaRPr b="0" i="0" sz="1519" u="none" cap="none" strike="noStrike">
              <a:solidFill>
                <a:srgbClr val="000000"/>
              </a:solidFill>
              <a:latin typeface="Inter Tight Medium"/>
              <a:ea typeface="Inter Tight Medium"/>
              <a:cs typeface="Inter Tight Medium"/>
              <a:sym typeface="Inter Tight Medium"/>
            </a:endParaRPr>
          </a:p>
        </p:txBody>
      </p:sp>
      <p:sp>
        <p:nvSpPr>
          <p:cNvPr id="1101" name="Google Shape;1101;p13"/>
          <p:cNvSpPr/>
          <p:nvPr/>
        </p:nvSpPr>
        <p:spPr>
          <a:xfrm>
            <a:off x="342900" y="3791679"/>
            <a:ext cx="8431500" cy="1047000"/>
          </a:xfrm>
          <a:prstGeom prst="roundRect">
            <a:avLst>
              <a:gd fmla="val 13590" name="adj"/>
            </a:avLst>
          </a:prstGeom>
          <a:solidFill>
            <a:srgbClr val="09282A"/>
          </a:solidFill>
          <a:ln>
            <a:noFill/>
          </a:ln>
        </p:spPr>
        <p:txBody>
          <a:bodyPr anchorCtr="0" anchor="ctr" bIns="96075" lIns="96075" spcFirstLastPara="1" rIns="96075" wrap="square" tIns="96075">
            <a:noAutofit/>
          </a:bodyPr>
          <a:lstStyle/>
          <a:p>
            <a:pPr indent="0" lvl="0" marL="0" marR="0" rtl="0" algn="ctr">
              <a:lnSpc>
                <a:spcPct val="100000"/>
              </a:lnSpc>
              <a:spcBef>
                <a:spcPts val="0"/>
              </a:spcBef>
              <a:spcAft>
                <a:spcPts val="0"/>
              </a:spcAft>
              <a:buClr>
                <a:srgbClr val="000000"/>
              </a:buClr>
              <a:buSzPts val="1471"/>
              <a:buFont typeface="Arial"/>
              <a:buNone/>
            </a:pPr>
            <a:r>
              <a:t/>
            </a:r>
            <a:endParaRPr b="0" i="0" sz="1471" u="none" cap="none" strike="noStrike">
              <a:solidFill>
                <a:srgbClr val="000000"/>
              </a:solidFill>
              <a:latin typeface="Inter Tight Medium"/>
              <a:ea typeface="Inter Tight Medium"/>
              <a:cs typeface="Inter Tight Medium"/>
              <a:sym typeface="Inter Tight Medium"/>
            </a:endParaRPr>
          </a:p>
        </p:txBody>
      </p:sp>
      <p:sp>
        <p:nvSpPr>
          <p:cNvPr id="1102" name="Google Shape;1102;p13"/>
          <p:cNvSpPr txBox="1"/>
          <p:nvPr/>
        </p:nvSpPr>
        <p:spPr>
          <a:xfrm>
            <a:off x="886250" y="4119550"/>
            <a:ext cx="7344900" cy="37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es-ES" sz="1219" u="none" cap="none" strike="noStrike">
                <a:solidFill>
                  <a:srgbClr val="ADEBCA"/>
                </a:solidFill>
                <a:latin typeface="Inter Tight SemiBold"/>
                <a:ea typeface="Inter Tight SemiBold"/>
                <a:cs typeface="Inter Tight SemiBold"/>
                <a:sym typeface="Inter Tight SemiBold"/>
              </a:rPr>
              <a:t>Las empresas en expansión tienen la oportunidad de modernizar los planes iniciales de carrera, posicionándose como </a:t>
            </a:r>
            <a:r>
              <a:rPr lang="es-ES" sz="1219">
                <a:solidFill>
                  <a:srgbClr val="ADEBCA"/>
                </a:solidFill>
                <a:latin typeface="Inter Tight SemiBold"/>
                <a:ea typeface="Inter Tight SemiBold"/>
                <a:cs typeface="Inter Tight SemiBold"/>
                <a:sym typeface="Inter Tight SemiBold"/>
              </a:rPr>
              <a:t>espacios</a:t>
            </a:r>
            <a:r>
              <a:rPr b="0" i="0" lang="es-ES" sz="1219" u="none" cap="none" strike="noStrike">
                <a:solidFill>
                  <a:srgbClr val="ADEBCA"/>
                </a:solidFill>
                <a:latin typeface="Inter Tight SemiBold"/>
                <a:ea typeface="Inter Tight SemiBold"/>
                <a:cs typeface="Inter Tight SemiBold"/>
                <a:sym typeface="Inter Tight SemiBold"/>
              </a:rPr>
              <a:t> en los que </a:t>
            </a:r>
            <a:r>
              <a:rPr lang="es-ES" sz="1219">
                <a:solidFill>
                  <a:srgbClr val="ADEBCA"/>
                </a:solidFill>
                <a:latin typeface="Inter Tight SemiBold"/>
                <a:ea typeface="Inter Tight SemiBold"/>
                <a:cs typeface="Inter Tight SemiBold"/>
                <a:sym typeface="Inter Tight SemiBold"/>
              </a:rPr>
              <a:t>el</a:t>
            </a:r>
            <a:r>
              <a:rPr b="0" i="0" lang="es-ES" sz="1219" u="none" cap="none" strike="noStrike">
                <a:solidFill>
                  <a:srgbClr val="ADEBCA"/>
                </a:solidFill>
                <a:latin typeface="Inter Tight SemiBold"/>
                <a:ea typeface="Inter Tight SemiBold"/>
                <a:cs typeface="Inter Tight SemiBold"/>
                <a:sym typeface="Inter Tight SemiBold"/>
              </a:rPr>
              <a:t> talento</a:t>
            </a:r>
            <a:r>
              <a:rPr lang="es-ES" sz="1219">
                <a:solidFill>
                  <a:srgbClr val="ADEBCA"/>
                </a:solidFill>
                <a:latin typeface="Inter Tight SemiBold"/>
                <a:ea typeface="Inter Tight SemiBold"/>
                <a:cs typeface="Inter Tight SemiBold"/>
                <a:sym typeface="Inter Tight SemiBold"/>
              </a:rPr>
              <a:t> </a:t>
            </a:r>
            <a:r>
              <a:rPr b="0" i="0" lang="es-ES" sz="1219" u="none" cap="none" strike="noStrike">
                <a:solidFill>
                  <a:srgbClr val="ADEBCA"/>
                </a:solidFill>
                <a:latin typeface="Inter Tight SemiBold"/>
                <a:ea typeface="Inter Tight SemiBold"/>
                <a:cs typeface="Inter Tight SemiBold"/>
                <a:sym typeface="Inter Tight SemiBold"/>
              </a:rPr>
              <a:t>j</a:t>
            </a:r>
            <a:r>
              <a:rPr lang="es-ES" sz="1219">
                <a:solidFill>
                  <a:srgbClr val="ADEBCA"/>
                </a:solidFill>
                <a:latin typeface="Inter Tight SemiBold"/>
                <a:ea typeface="Inter Tight SemiBold"/>
                <a:cs typeface="Inter Tight SemiBold"/>
                <a:sym typeface="Inter Tight SemiBold"/>
              </a:rPr>
              <a:t>o</a:t>
            </a:r>
            <a:r>
              <a:rPr b="0" i="0" lang="es-ES" sz="1219" u="none" cap="none" strike="noStrike">
                <a:solidFill>
                  <a:srgbClr val="ADEBCA"/>
                </a:solidFill>
                <a:latin typeface="Inter Tight SemiBold"/>
                <a:ea typeface="Inter Tight SemiBold"/>
                <a:cs typeface="Inter Tight SemiBold"/>
                <a:sym typeface="Inter Tight SemiBold"/>
              </a:rPr>
              <a:t>ven puede</a:t>
            </a:r>
            <a:r>
              <a:rPr lang="es-ES" sz="1219">
                <a:solidFill>
                  <a:srgbClr val="ADEBCA"/>
                </a:solidFill>
                <a:latin typeface="Inter Tight SemiBold"/>
                <a:ea typeface="Inter Tight SemiBold"/>
                <a:cs typeface="Inter Tight SemiBold"/>
                <a:sym typeface="Inter Tight SemiBold"/>
              </a:rPr>
              <a:t> </a:t>
            </a:r>
            <a:r>
              <a:rPr b="0" i="0" lang="es-ES" sz="1219" u="none" cap="none" strike="noStrike">
                <a:solidFill>
                  <a:srgbClr val="ADEBCA"/>
                </a:solidFill>
                <a:latin typeface="Inter Tight SemiBold"/>
                <a:ea typeface="Inter Tight SemiBold"/>
                <a:cs typeface="Inter Tight SemiBold"/>
                <a:sym typeface="Inter Tight SemiBold"/>
              </a:rPr>
              <a:t>desarrollar competencias </a:t>
            </a:r>
            <a:r>
              <a:rPr lang="es-ES" sz="1219">
                <a:solidFill>
                  <a:srgbClr val="ADEBCA"/>
                </a:solidFill>
                <a:latin typeface="Inter Tight SemiBold"/>
                <a:ea typeface="Inter Tight SemiBold"/>
                <a:cs typeface="Inter Tight SemiBold"/>
                <a:sym typeface="Inter Tight SemiBold"/>
              </a:rPr>
              <a:t>relevantes</a:t>
            </a:r>
            <a:r>
              <a:rPr b="0" i="0" lang="es-ES" sz="1219" u="none" cap="none" strike="noStrike">
                <a:solidFill>
                  <a:srgbClr val="ADEBCA"/>
                </a:solidFill>
                <a:latin typeface="Inter Tight SemiBold"/>
                <a:ea typeface="Inter Tight SemiBold"/>
                <a:cs typeface="Inter Tight SemiBold"/>
                <a:sym typeface="Inter Tight SemiBold"/>
              </a:rPr>
              <a:t>. </a:t>
            </a:r>
            <a:endParaRPr b="0" i="0" sz="1219" u="none" cap="none" strike="noStrike">
              <a:solidFill>
                <a:srgbClr val="ADEBCA"/>
              </a:solidFill>
              <a:latin typeface="Inter Tight SemiBold"/>
              <a:ea typeface="Inter Tight SemiBold"/>
              <a:cs typeface="Inter Tight SemiBold"/>
              <a:sym typeface="Inter Tight SemiBold"/>
            </a:endParaRPr>
          </a:p>
        </p:txBody>
      </p:sp>
      <p:sp>
        <p:nvSpPr>
          <p:cNvPr id="1103" name="Google Shape;1103;p13"/>
          <p:cNvSpPr txBox="1"/>
          <p:nvPr/>
        </p:nvSpPr>
        <p:spPr>
          <a:xfrm>
            <a:off x="342900"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87" u="none" cap="none" strike="noStrike">
                <a:solidFill>
                  <a:srgbClr val="ADEBCA"/>
                </a:solidFill>
                <a:latin typeface="Inter Tight SemiBold"/>
                <a:ea typeface="Inter Tight SemiBold"/>
                <a:cs typeface="Inter Tight SemiBold"/>
                <a:sym typeface="Inter Tight SemiBold"/>
              </a:rPr>
              <a:t>59</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04" name="Google Shape;1104;p13"/>
          <p:cNvSpPr txBox="1"/>
          <p:nvPr/>
        </p:nvSpPr>
        <p:spPr>
          <a:xfrm>
            <a:off x="448450" y="2609000"/>
            <a:ext cx="1806900" cy="75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es-ES" sz="1219" u="none" cap="none" strike="noStrike">
                <a:solidFill>
                  <a:srgbClr val="FFFFFF"/>
                </a:solidFill>
                <a:latin typeface="Inter Tight Medium"/>
                <a:ea typeface="Inter Tight Medium"/>
                <a:cs typeface="Inter Tight Medium"/>
                <a:sym typeface="Inter Tight Medium"/>
              </a:rPr>
              <a:t>de los responsables de RR. HH. afirma que la contratación es más difícil que hace 5 años </a:t>
            </a:r>
            <a:endParaRPr b="0" i="0" sz="1219" u="none" cap="none" strike="noStrike">
              <a:solidFill>
                <a:srgbClr val="FFFFFF"/>
              </a:solidFill>
              <a:latin typeface="Inter Tight Medium"/>
              <a:ea typeface="Inter Tight Medium"/>
              <a:cs typeface="Inter Tight Medium"/>
              <a:sym typeface="Inter Tight Medium"/>
            </a:endParaRPr>
          </a:p>
        </p:txBody>
      </p:sp>
      <p:sp>
        <p:nvSpPr>
          <p:cNvPr id="1105" name="Google Shape;1105;p13"/>
          <p:cNvSpPr txBox="1"/>
          <p:nvPr/>
        </p:nvSpPr>
        <p:spPr>
          <a:xfrm>
            <a:off x="2483170"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87" u="none" cap="none" strike="noStrike">
                <a:solidFill>
                  <a:srgbClr val="ADEBCA"/>
                </a:solidFill>
                <a:latin typeface="Inter Tight SemiBold"/>
                <a:ea typeface="Inter Tight SemiBold"/>
                <a:cs typeface="Inter Tight SemiBold"/>
                <a:sym typeface="Inter Tight SemiBold"/>
              </a:rPr>
              <a:t>50</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06" name="Google Shape;1106;p13"/>
          <p:cNvSpPr txBox="1"/>
          <p:nvPr/>
        </p:nvSpPr>
        <p:spPr>
          <a:xfrm>
            <a:off x="2661725" y="2609075"/>
            <a:ext cx="1661100" cy="375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es-ES" sz="1219" u="none" cap="none" strike="noStrike">
                <a:solidFill>
                  <a:srgbClr val="FFFFFF"/>
                </a:solidFill>
                <a:latin typeface="Inter Tight Medium"/>
                <a:ea typeface="Inter Tight Medium"/>
                <a:cs typeface="Inter Tight Medium"/>
                <a:sym typeface="Inter Tight Medium"/>
              </a:rPr>
              <a:t>tiene dificultades para cubrir vacantes</a:t>
            </a:r>
            <a:endParaRPr b="0" i="0" sz="1219" u="none" cap="none" strike="noStrike">
              <a:solidFill>
                <a:srgbClr val="FFFFFF"/>
              </a:solidFill>
              <a:latin typeface="Inter Tight Medium"/>
              <a:ea typeface="Inter Tight Medium"/>
              <a:cs typeface="Inter Tight Medium"/>
              <a:sym typeface="Inter Tight Medium"/>
            </a:endParaRPr>
          </a:p>
        </p:txBody>
      </p:sp>
      <p:sp>
        <p:nvSpPr>
          <p:cNvPr id="1107" name="Google Shape;1107;p13"/>
          <p:cNvSpPr txBox="1"/>
          <p:nvPr/>
        </p:nvSpPr>
        <p:spPr>
          <a:xfrm>
            <a:off x="4615959"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87" u="none" cap="none" strike="noStrike">
                <a:solidFill>
                  <a:srgbClr val="ADEBCA"/>
                </a:solidFill>
                <a:latin typeface="Inter Tight SemiBold"/>
                <a:ea typeface="Inter Tight SemiBold"/>
                <a:cs typeface="Inter Tight SemiBold"/>
                <a:sym typeface="Inter Tight SemiBold"/>
              </a:rPr>
              <a:t>36</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08" name="Google Shape;1108;p13"/>
          <p:cNvSpPr txBox="1"/>
          <p:nvPr/>
        </p:nvSpPr>
        <p:spPr>
          <a:xfrm>
            <a:off x="4794461" y="2608998"/>
            <a:ext cx="1661100" cy="938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es-ES" sz="1219" u="none" cap="none" strike="noStrike">
                <a:solidFill>
                  <a:srgbClr val="FFFFFF"/>
                </a:solidFill>
                <a:latin typeface="Inter Tight Medium"/>
                <a:ea typeface="Inter Tight Medium"/>
                <a:cs typeface="Inter Tight Medium"/>
                <a:sym typeface="Inter Tight Medium"/>
              </a:rPr>
              <a:t>identifica </a:t>
            </a:r>
            <a:r>
              <a:rPr lang="es-ES" sz="1219">
                <a:solidFill>
                  <a:srgbClr val="FFFFFF"/>
                </a:solidFill>
                <a:latin typeface="Inter Tight Medium"/>
                <a:ea typeface="Inter Tight Medium"/>
                <a:cs typeface="Inter Tight Medium"/>
                <a:sym typeface="Inter Tight Medium"/>
              </a:rPr>
              <a:t>la atracción de</a:t>
            </a:r>
            <a:r>
              <a:rPr b="0" i="0" lang="es-ES" sz="1219" u="none" cap="none" strike="noStrike">
                <a:solidFill>
                  <a:srgbClr val="FFFFFF"/>
                </a:solidFill>
                <a:latin typeface="Inter Tight Medium"/>
                <a:ea typeface="Inter Tight Medium"/>
                <a:cs typeface="Inter Tight Medium"/>
                <a:sym typeface="Inter Tight Medium"/>
              </a:rPr>
              <a:t> menores de 30 como el principal reto (el 47 % tiene dificultades para conseguirlo)</a:t>
            </a:r>
            <a:endParaRPr b="0" i="0" sz="1219" u="none" cap="none" strike="noStrike">
              <a:solidFill>
                <a:srgbClr val="FFFFFF"/>
              </a:solidFill>
              <a:latin typeface="Inter Tight Medium"/>
              <a:ea typeface="Inter Tight Medium"/>
              <a:cs typeface="Inter Tight Medium"/>
              <a:sym typeface="Inter Tight Medium"/>
            </a:endParaRPr>
          </a:p>
        </p:txBody>
      </p:sp>
      <p:sp>
        <p:nvSpPr>
          <p:cNvPr id="1109" name="Google Shape;1109;p13"/>
          <p:cNvSpPr txBox="1"/>
          <p:nvPr/>
        </p:nvSpPr>
        <p:spPr>
          <a:xfrm>
            <a:off x="6763697" y="1713728"/>
            <a:ext cx="2018100" cy="79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5"/>
              <a:buFont typeface="Arial"/>
              <a:buNone/>
            </a:pPr>
            <a:r>
              <a:rPr b="0" i="0" lang="es-ES" sz="1400" u="none" cap="none" strike="noStrike">
                <a:solidFill>
                  <a:srgbClr val="ADEBCA"/>
                </a:solidFill>
                <a:latin typeface="Inter Tight SemiBold"/>
                <a:ea typeface="Inter Tight SemiBold"/>
                <a:cs typeface="Inter Tight SemiBold"/>
                <a:sym typeface="Inter Tight SemiBold"/>
              </a:rPr>
              <a:t>El </a:t>
            </a:r>
            <a:r>
              <a:rPr b="0" i="0" lang="es-ES" sz="5187" u="none" cap="none" strike="noStrike">
                <a:solidFill>
                  <a:srgbClr val="ADEBCA"/>
                </a:solidFill>
                <a:latin typeface="Inter Tight SemiBold"/>
                <a:ea typeface="Inter Tight SemiBold"/>
                <a:cs typeface="Inter Tight SemiBold"/>
                <a:sym typeface="Inter Tight SemiBold"/>
              </a:rPr>
              <a:t>62</a:t>
            </a:r>
            <a:r>
              <a:rPr b="0" i="0" lang="es-ES" sz="1400" u="none" cap="none" strike="noStrike">
                <a:solidFill>
                  <a:srgbClr val="ADEBCA"/>
                </a:solidFill>
                <a:latin typeface="Inter Tight SemiBold"/>
                <a:ea typeface="Inter Tight SemiBold"/>
                <a:cs typeface="Inter Tight SemiBold"/>
                <a:sym typeface="Inter Tight SemiBold"/>
              </a:rPr>
              <a:t> </a:t>
            </a:r>
            <a:r>
              <a:rPr b="0" i="0" lang="es-ES" sz="3353" u="none" cap="none" strike="noStrike">
                <a:solidFill>
                  <a:srgbClr val="ADEBCA"/>
                </a:solidFill>
                <a:latin typeface="Inter Tight SemiBold"/>
                <a:ea typeface="Inter Tight SemiBold"/>
                <a:cs typeface="Inter Tight SemiBold"/>
                <a:sym typeface="Inter Tight SemiBold"/>
              </a:rPr>
              <a:t>%</a:t>
            </a:r>
            <a:endParaRPr b="0" i="0" sz="3353" u="none" cap="none" strike="noStrike">
              <a:solidFill>
                <a:srgbClr val="ADEBCA"/>
              </a:solidFill>
              <a:latin typeface="Inter Tight SemiBold"/>
              <a:ea typeface="Inter Tight SemiBold"/>
              <a:cs typeface="Inter Tight SemiBold"/>
              <a:sym typeface="Inter Tight SemiBold"/>
            </a:endParaRPr>
          </a:p>
        </p:txBody>
      </p:sp>
      <p:sp>
        <p:nvSpPr>
          <p:cNvPr id="1110" name="Google Shape;1110;p13"/>
          <p:cNvSpPr txBox="1"/>
          <p:nvPr/>
        </p:nvSpPr>
        <p:spPr>
          <a:xfrm>
            <a:off x="6942199" y="2608998"/>
            <a:ext cx="1661100" cy="56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19"/>
              <a:buFont typeface="Arial"/>
              <a:buNone/>
            </a:pPr>
            <a:r>
              <a:rPr b="0" i="0" lang="es-ES" sz="1219" u="none" cap="none" strike="noStrike">
                <a:solidFill>
                  <a:srgbClr val="FFFFFF"/>
                </a:solidFill>
                <a:latin typeface="Inter Tight Medium"/>
                <a:ea typeface="Inter Tight Medium"/>
                <a:cs typeface="Inter Tight Medium"/>
                <a:sym typeface="Inter Tight Medium"/>
              </a:rPr>
              <a:t>está adaptando su estrategia para atraer más a talentos principiantes</a:t>
            </a:r>
            <a:endParaRPr b="0" i="0" sz="1219" u="none" cap="none" strike="noStrike">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1114" name="Shape 1114"/>
        <p:cNvGrpSpPr/>
        <p:nvPr/>
      </p:nvGrpSpPr>
      <p:grpSpPr>
        <a:xfrm>
          <a:off x="0" y="0"/>
          <a:ext cx="0" cy="0"/>
          <a:chOff x="0" y="0"/>
          <a:chExt cx="0" cy="0"/>
        </a:xfrm>
      </p:grpSpPr>
      <p:sp>
        <p:nvSpPr>
          <p:cNvPr id="1115" name="Google Shape;1115;p14"/>
          <p:cNvSpPr/>
          <p:nvPr/>
        </p:nvSpPr>
        <p:spPr>
          <a:xfrm>
            <a:off x="2862736"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16" name="Google Shape;1116;p14"/>
          <p:cNvSpPr/>
          <p:nvPr/>
        </p:nvSpPr>
        <p:spPr>
          <a:xfrm>
            <a:off x="4041449"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17" name="Google Shape;1117;p14"/>
          <p:cNvSpPr/>
          <p:nvPr/>
        </p:nvSpPr>
        <p:spPr>
          <a:xfrm>
            <a:off x="4041469" y="4049500"/>
            <a:ext cx="964200" cy="65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1494B"/>
              </a:solidFill>
              <a:latin typeface="Inter Tight Medium"/>
              <a:ea typeface="Inter Tight Medium"/>
              <a:cs typeface="Inter Tight Medium"/>
              <a:sym typeface="Inter Tight Medium"/>
            </a:endParaRPr>
          </a:p>
        </p:txBody>
      </p:sp>
      <p:sp>
        <p:nvSpPr>
          <p:cNvPr id="1118" name="Google Shape;1118;p14"/>
          <p:cNvSpPr/>
          <p:nvPr/>
        </p:nvSpPr>
        <p:spPr>
          <a:xfrm>
            <a:off x="2985664"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19" name="Google Shape;1119;p14"/>
          <p:cNvSpPr/>
          <p:nvPr/>
        </p:nvSpPr>
        <p:spPr>
          <a:xfrm>
            <a:off x="2985671" y="3172600"/>
            <a:ext cx="964200" cy="15315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0" name="Google Shape;1120;p14"/>
          <p:cNvSpPr/>
          <p:nvPr/>
        </p:nvSpPr>
        <p:spPr>
          <a:xfrm>
            <a:off x="342903" y="1655275"/>
            <a:ext cx="2265900" cy="3185400"/>
          </a:xfrm>
          <a:prstGeom prst="roundRect">
            <a:avLst>
              <a:gd fmla="val 6897"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1" name="Google Shape;1121;p14"/>
          <p:cNvSpPr/>
          <p:nvPr/>
        </p:nvSpPr>
        <p:spPr>
          <a:xfrm>
            <a:off x="1534001"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2" name="Google Shape;1122;p14"/>
          <p:cNvSpPr/>
          <p:nvPr/>
        </p:nvSpPr>
        <p:spPr>
          <a:xfrm>
            <a:off x="1534008" y="3329700"/>
            <a:ext cx="964200" cy="1374300"/>
          </a:xfrm>
          <a:prstGeom prst="roundRect">
            <a:avLst>
              <a:gd fmla="val 6648" name="adj"/>
            </a:avLst>
          </a:prstGeom>
          <a:solidFill>
            <a:srgbClr val="17616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1494B"/>
              </a:solidFill>
              <a:latin typeface="Inter Tight Medium"/>
              <a:ea typeface="Inter Tight Medium"/>
              <a:cs typeface="Inter Tight Medium"/>
              <a:sym typeface="Inter Tight Medium"/>
            </a:endParaRPr>
          </a:p>
        </p:txBody>
      </p:sp>
      <p:sp>
        <p:nvSpPr>
          <p:cNvPr id="1123" name="Google Shape;1123;p14"/>
          <p:cNvSpPr/>
          <p:nvPr/>
        </p:nvSpPr>
        <p:spPr>
          <a:xfrm>
            <a:off x="5406900" y="1655275"/>
            <a:ext cx="3382800" cy="31854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4" name="Google Shape;1124;p14"/>
          <p:cNvSpPr txBox="1"/>
          <p:nvPr/>
        </p:nvSpPr>
        <p:spPr>
          <a:xfrm>
            <a:off x="238000" y="217250"/>
            <a:ext cx="46053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FFFF"/>
                </a:solidFill>
                <a:latin typeface="Inter Tight SemiBold"/>
                <a:ea typeface="Inter Tight SemiBold"/>
                <a:cs typeface="Inter Tight SemiBold"/>
                <a:sym typeface="Inter Tight SemiBold"/>
              </a:rPr>
              <a:t>El impacto ya se deja notar en los resultados. Solo en el último año:</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125" name="Google Shape;1125;p14"/>
          <p:cNvSpPr/>
          <p:nvPr/>
        </p:nvSpPr>
        <p:spPr>
          <a:xfrm>
            <a:off x="478216" y="2177875"/>
            <a:ext cx="964200" cy="2526900"/>
          </a:xfrm>
          <a:prstGeom prst="roundRect">
            <a:avLst>
              <a:gd fmla="val 6231" name="adj"/>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6" name="Google Shape;1126;p14"/>
          <p:cNvSpPr/>
          <p:nvPr/>
        </p:nvSpPr>
        <p:spPr>
          <a:xfrm>
            <a:off x="478216" y="2791800"/>
            <a:ext cx="964200" cy="1912200"/>
          </a:xfrm>
          <a:prstGeom prst="roundRect">
            <a:avLst>
              <a:gd fmla="val 6648" name="adj"/>
            </a:avLst>
          </a:prstGeom>
          <a:solidFill>
            <a:srgbClr val="5CD69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27" name="Google Shape;1127;p14"/>
          <p:cNvSpPr txBox="1"/>
          <p:nvPr/>
        </p:nvSpPr>
        <p:spPr>
          <a:xfrm>
            <a:off x="574102"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39</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128" name="Google Shape;1128;p14"/>
          <p:cNvSpPr txBox="1"/>
          <p:nvPr/>
        </p:nvSpPr>
        <p:spPr>
          <a:xfrm>
            <a:off x="478200" y="1834450"/>
            <a:ext cx="17292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Pérdida de conocimientos</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29" name="Google Shape;1129;p14"/>
          <p:cNvSpPr txBox="1"/>
          <p:nvPr/>
        </p:nvSpPr>
        <p:spPr>
          <a:xfrm>
            <a:off x="2998041" y="1834450"/>
            <a:ext cx="20196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Dificultad para atraer talento</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0" name="Google Shape;1130;p14"/>
          <p:cNvSpPr txBox="1"/>
          <p:nvPr/>
        </p:nvSpPr>
        <p:spPr>
          <a:xfrm>
            <a:off x="1636309"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15</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131" name="Google Shape;1131;p14"/>
          <p:cNvSpPr txBox="1"/>
          <p:nvPr/>
        </p:nvSpPr>
        <p:spPr>
          <a:xfrm>
            <a:off x="3100356"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37</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1132" name="Google Shape;1132;p14"/>
          <p:cNvSpPr txBox="1"/>
          <p:nvPr/>
        </p:nvSpPr>
        <p:spPr>
          <a:xfrm>
            <a:off x="4152854" y="4336026"/>
            <a:ext cx="5679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15</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1133" name="Google Shape;1133;p14"/>
          <p:cNvSpPr txBox="1"/>
          <p:nvPr/>
        </p:nvSpPr>
        <p:spPr>
          <a:xfrm>
            <a:off x="5538719" y="1834450"/>
            <a:ext cx="2489100" cy="184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Medidas</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4" name="Google Shape;1134;p14"/>
          <p:cNvSpPr/>
          <p:nvPr/>
        </p:nvSpPr>
        <p:spPr>
          <a:xfrm>
            <a:off x="5538721" y="2177875"/>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35" name="Google Shape;1135;p14"/>
          <p:cNvSpPr txBox="1"/>
          <p:nvPr/>
        </p:nvSpPr>
        <p:spPr>
          <a:xfrm>
            <a:off x="5670656" y="2387723"/>
            <a:ext cx="2549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lang="es-ES" sz="1200">
                <a:solidFill>
                  <a:srgbClr val="11494B"/>
                </a:solidFill>
                <a:latin typeface="Inter Tight SemiBold"/>
                <a:ea typeface="Inter Tight SemiBold"/>
                <a:cs typeface="Inter Tight SemiBold"/>
                <a:sym typeface="Inter Tight SemiBold"/>
              </a:rPr>
              <a:t>Conectar</a:t>
            </a:r>
            <a:r>
              <a:rPr b="0" i="0" lang="es-ES" sz="1200" u="none" cap="none" strike="noStrike">
                <a:solidFill>
                  <a:srgbClr val="11494B"/>
                </a:solidFill>
                <a:latin typeface="Inter Tight SemiBold"/>
                <a:ea typeface="Inter Tight SemiBold"/>
                <a:cs typeface="Inter Tight SemiBold"/>
                <a:sym typeface="Inter Tight SemiBold"/>
              </a:rPr>
              <a:t> a los trabajadores que se jubilan con los jóvenes talentos</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6" name="Google Shape;1136;p14"/>
          <p:cNvSpPr/>
          <p:nvPr/>
        </p:nvSpPr>
        <p:spPr>
          <a:xfrm>
            <a:off x="5538721" y="3046830"/>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37" name="Google Shape;1137;p14"/>
          <p:cNvSpPr txBox="1"/>
          <p:nvPr/>
        </p:nvSpPr>
        <p:spPr>
          <a:xfrm>
            <a:off x="5670667" y="3335593"/>
            <a:ext cx="2400300" cy="211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Documentar los procesos clave</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38" name="Google Shape;1138;p14"/>
          <p:cNvSpPr/>
          <p:nvPr/>
        </p:nvSpPr>
        <p:spPr>
          <a:xfrm>
            <a:off x="5538721" y="3915796"/>
            <a:ext cx="3116100" cy="7890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39" name="Google Shape;1139;p14"/>
          <p:cNvSpPr txBox="1"/>
          <p:nvPr/>
        </p:nvSpPr>
        <p:spPr>
          <a:xfrm>
            <a:off x="5670667" y="4149723"/>
            <a:ext cx="24003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Crear oportunidades de tutoría intergeneracional</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40" name="Google Shape;1140;p14"/>
          <p:cNvSpPr/>
          <p:nvPr/>
        </p:nvSpPr>
        <p:spPr>
          <a:xfrm rot="5400000">
            <a:off x="5434450" y="620500"/>
            <a:ext cx="229200" cy="228600"/>
          </a:xfrm>
          <a:prstGeom prst="roundRect">
            <a:avLst>
              <a:gd fmla="val 50000" name="adj"/>
            </a:avLst>
          </a:prstGeom>
          <a:solidFill>
            <a:srgbClr val="5CD695"/>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141" name="Google Shape;1141;p14"/>
          <p:cNvSpPr/>
          <p:nvPr/>
        </p:nvSpPr>
        <p:spPr>
          <a:xfrm rot="5400000">
            <a:off x="7153975" y="620514"/>
            <a:ext cx="229200" cy="228600"/>
          </a:xfrm>
          <a:prstGeom prst="roundRect">
            <a:avLst>
              <a:gd fmla="val 50000" name="adj"/>
            </a:avLst>
          </a:prstGeom>
          <a:solidFill>
            <a:srgbClr val="176164"/>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1142" name="Google Shape;1142;p14"/>
          <p:cNvSpPr txBox="1"/>
          <p:nvPr/>
        </p:nvSpPr>
        <p:spPr>
          <a:xfrm>
            <a:off x="5787153" y="565475"/>
            <a:ext cx="1363199" cy="33868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Afrontó costes</a:t>
            </a:r>
            <a:br>
              <a:rPr b="0" i="0" lang="es-ES" sz="1100" u="none" cap="none" strike="noStrike">
                <a:solidFill>
                  <a:srgbClr val="FFFFFF"/>
                </a:solidFill>
                <a:latin typeface="Inter Tight Medium"/>
                <a:ea typeface="Inter Tight Medium"/>
                <a:cs typeface="Inter Tight Medium"/>
                <a:sym typeface="Inter Tight Medium"/>
              </a:rPr>
            </a:br>
            <a:r>
              <a:rPr b="0" i="0" lang="es-ES" sz="1100" u="none" cap="none" strike="noStrike">
                <a:solidFill>
                  <a:srgbClr val="FFFFFF"/>
                </a:solidFill>
                <a:latin typeface="Inter Tight Medium"/>
                <a:ea typeface="Inter Tight Medium"/>
                <a:cs typeface="Inter Tight Medium"/>
                <a:sym typeface="Inter Tight Medium"/>
              </a:rPr>
              <a:t>de 11 678 €-58 385 €</a:t>
            </a:r>
            <a:endParaRPr b="0" i="0" sz="1100" u="none" cap="none" strike="noStrike">
              <a:solidFill>
                <a:srgbClr val="FFFFFF"/>
              </a:solidFill>
              <a:latin typeface="Inter Tight Medium"/>
              <a:ea typeface="Inter Tight Medium"/>
              <a:cs typeface="Inter Tight Medium"/>
              <a:sym typeface="Inter Tight Medium"/>
            </a:endParaRPr>
          </a:p>
        </p:txBody>
      </p:sp>
      <p:sp>
        <p:nvSpPr>
          <p:cNvPr id="1143" name="Google Shape;1143;p14"/>
          <p:cNvSpPr txBox="1"/>
          <p:nvPr/>
        </p:nvSpPr>
        <p:spPr>
          <a:xfrm>
            <a:off x="7511675" y="565457"/>
            <a:ext cx="13632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Afrontó costes de 58 386 €-116 770 €</a:t>
            </a:r>
            <a:endParaRPr b="0" i="0" sz="1100" u="none" cap="none" strike="noStrike">
              <a:solidFill>
                <a:srgbClr val="FFFFFF"/>
              </a:solidFill>
              <a:latin typeface="Inter Tight Medium"/>
              <a:ea typeface="Inter Tight Medium"/>
              <a:cs typeface="Inter Tight Medium"/>
              <a:sym typeface="Inter Tight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47" name="Shape 1147"/>
        <p:cNvGrpSpPr/>
        <p:nvPr/>
      </p:nvGrpSpPr>
      <p:grpSpPr>
        <a:xfrm>
          <a:off x="0" y="0"/>
          <a:ext cx="0" cy="0"/>
          <a:chOff x="0" y="0"/>
          <a:chExt cx="0" cy="0"/>
        </a:xfrm>
      </p:grpSpPr>
      <p:sp>
        <p:nvSpPr>
          <p:cNvPr id="1148" name="Google Shape;1148;p15"/>
          <p:cNvSpPr/>
          <p:nvPr/>
        </p:nvSpPr>
        <p:spPr>
          <a:xfrm>
            <a:off x="342900" y="1774400"/>
            <a:ext cx="47223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149" name="Google Shape;1149;p15"/>
          <p:cNvSpPr txBox="1"/>
          <p:nvPr/>
        </p:nvSpPr>
        <p:spPr>
          <a:xfrm>
            <a:off x="237999" y="217250"/>
            <a:ext cx="5036177" cy="1145761"/>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FFFF"/>
                </a:solidFill>
                <a:latin typeface="Inter Tight SemiBold"/>
                <a:ea typeface="Inter Tight SemiBold"/>
                <a:cs typeface="Inter Tight SemiBold"/>
                <a:sym typeface="Inter Tight SemiBold"/>
              </a:rPr>
              <a:t>Expectativas de trabajo híbrido: </a:t>
            </a:r>
            <a:br>
              <a:rPr b="0" i="0" lang="es-ES" sz="2275" u="none" cap="none" strike="noStrike">
                <a:solidFill>
                  <a:srgbClr val="FFFFFF"/>
                </a:solidFill>
                <a:latin typeface="Inter Tight SemiBold"/>
                <a:ea typeface="Inter Tight SemiBold"/>
                <a:cs typeface="Inter Tight SemiBold"/>
                <a:sym typeface="Inter Tight SemiBold"/>
              </a:rPr>
            </a:br>
            <a:r>
              <a:rPr b="0" i="0" lang="es-ES" sz="2275" u="none" cap="none" strike="noStrike">
                <a:solidFill>
                  <a:srgbClr val="FFFFFF"/>
                </a:solidFill>
                <a:latin typeface="Inter Tight SemiBold"/>
                <a:ea typeface="Inter Tight SemiBold"/>
                <a:cs typeface="Inter Tight SemiBold"/>
                <a:sym typeface="Inter Tight SemiBold"/>
              </a:rPr>
              <a:t>satisfacer las necesidades de la Generación Z</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150" name="Google Shape;1150;p15"/>
          <p:cNvSpPr txBox="1"/>
          <p:nvPr/>
        </p:nvSpPr>
        <p:spPr>
          <a:xfrm>
            <a:off x="5702400" y="370000"/>
            <a:ext cx="25629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Para muchos, las prácticas laborales híbridas son ahora una expectativa más que una ventaja.</a:t>
            </a:r>
            <a:endParaRPr b="0" i="0" sz="1100" u="none" cap="none" strike="noStrike">
              <a:solidFill>
                <a:srgbClr val="FFFFFF"/>
              </a:solidFill>
              <a:latin typeface="Inter Tight Medium"/>
              <a:ea typeface="Inter Tight Medium"/>
              <a:cs typeface="Inter Tight Medium"/>
              <a:sym typeface="Inter Tight Medium"/>
            </a:endParaRPr>
          </a:p>
        </p:txBody>
      </p:sp>
      <p:sp>
        <p:nvSpPr>
          <p:cNvPr id="1151" name="Google Shape;1151;p15"/>
          <p:cNvSpPr txBox="1"/>
          <p:nvPr/>
        </p:nvSpPr>
        <p:spPr>
          <a:xfrm>
            <a:off x="566414" y="1977390"/>
            <a:ext cx="16746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El trabajo híbrido</a:t>
            </a:r>
            <a:r>
              <a:rPr lang="es-ES" sz="1200">
                <a:solidFill>
                  <a:srgbClr val="11494B"/>
                </a:solidFill>
                <a:latin typeface="Inter Tight SemiBold"/>
                <a:ea typeface="Inter Tight SemiBold"/>
                <a:cs typeface="Inter Tight SemiBold"/>
                <a:sym typeface="Inter Tight SemiBold"/>
              </a:rPr>
              <a:t> de</a:t>
            </a:r>
            <a:r>
              <a:rPr b="0" i="0" lang="es-ES" sz="1200" u="none" cap="none" strike="noStrike">
                <a:solidFill>
                  <a:srgbClr val="11494B"/>
                </a:solidFill>
                <a:latin typeface="Inter Tight SemiBold"/>
                <a:ea typeface="Inter Tight SemiBold"/>
                <a:cs typeface="Inter Tight SemiBold"/>
                <a:sym typeface="Inter Tight SemiBold"/>
              </a:rPr>
              <a:t> un vistazo:</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52" name="Google Shape;1152;p15"/>
          <p:cNvSpPr/>
          <p:nvPr/>
        </p:nvSpPr>
        <p:spPr>
          <a:xfrm>
            <a:off x="5274177" y="1774409"/>
            <a:ext cx="3507600" cy="3051300"/>
          </a:xfrm>
          <a:prstGeom prst="roundRect">
            <a:avLst>
              <a:gd fmla="val 4505" name="adj"/>
            </a:avLst>
          </a:prstGeom>
          <a:solidFill>
            <a:srgbClr val="D6F5E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pic>
        <p:nvPicPr>
          <p:cNvPr id="1153" name="Google Shape;1153;p15" title="Pie chart.png"/>
          <p:cNvPicPr preferRelativeResize="0"/>
          <p:nvPr/>
        </p:nvPicPr>
        <p:blipFill rotWithShape="1">
          <a:blip r:embed="rId3">
            <a:alphaModFix/>
          </a:blip>
          <a:srcRect b="0" l="0" r="0" t="0"/>
          <a:stretch/>
        </p:blipFill>
        <p:spPr>
          <a:xfrm rot="-2054006">
            <a:off x="1500121" y="2401387"/>
            <a:ext cx="2226873" cy="2235412"/>
          </a:xfrm>
          <a:prstGeom prst="rect">
            <a:avLst/>
          </a:prstGeom>
          <a:noFill/>
          <a:ln>
            <a:noFill/>
          </a:ln>
        </p:spPr>
      </p:pic>
      <p:sp>
        <p:nvSpPr>
          <p:cNvPr id="1154" name="Google Shape;1154;p15"/>
          <p:cNvSpPr txBox="1"/>
          <p:nvPr/>
        </p:nvSpPr>
        <p:spPr>
          <a:xfrm>
            <a:off x="817558" y="2481528"/>
            <a:ext cx="496800" cy="307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55"/>
              <a:buFont typeface="Arial"/>
              <a:buNone/>
            </a:pPr>
            <a:r>
              <a:rPr b="0" i="0" lang="es-ES" sz="2000" u="none" cap="none" strike="noStrike">
                <a:solidFill>
                  <a:srgbClr val="11494B"/>
                </a:solidFill>
                <a:latin typeface="Inter Tight SemiBold"/>
                <a:ea typeface="Inter Tight SemiBold"/>
                <a:cs typeface="Inter Tight SemiBold"/>
                <a:sym typeface="Inter Tight SemiBold"/>
              </a:rPr>
              <a:t>37</a:t>
            </a:r>
            <a:r>
              <a:rPr b="0" i="0" lang="es-ES" sz="1400" u="none" cap="none" strike="noStrike">
                <a:solidFill>
                  <a:srgbClr val="11494B"/>
                </a:solidFill>
                <a:latin typeface="Inter Tight SemiBold"/>
                <a:ea typeface="Inter Tight SemiBold"/>
                <a:cs typeface="Inter Tight SemiBold"/>
                <a:sym typeface="Inter Tight SemiBold"/>
              </a:rPr>
              <a:t> </a:t>
            </a:r>
            <a:r>
              <a:rPr b="0" i="0" lang="es-ES" sz="1500" u="none" cap="none" strike="noStrike">
                <a:solidFill>
                  <a:srgbClr val="11494B"/>
                </a:solidFill>
                <a:latin typeface="Inter Tight SemiBold"/>
                <a:ea typeface="Inter Tight SemiBold"/>
                <a:cs typeface="Inter Tight SemiBold"/>
                <a:sym typeface="Inter Tight SemiBold"/>
              </a:rPr>
              <a:t>%</a:t>
            </a:r>
            <a:endParaRPr b="0" i="0" sz="1500" u="none" cap="none" strike="noStrike">
              <a:solidFill>
                <a:srgbClr val="11494B"/>
              </a:solidFill>
              <a:latin typeface="Inter Tight SemiBold"/>
              <a:ea typeface="Inter Tight SemiBold"/>
              <a:cs typeface="Inter Tight SemiBold"/>
              <a:sym typeface="Inter Tight SemiBold"/>
            </a:endParaRPr>
          </a:p>
        </p:txBody>
      </p:sp>
      <p:sp>
        <p:nvSpPr>
          <p:cNvPr id="1155" name="Google Shape;1155;p15"/>
          <p:cNvSpPr txBox="1"/>
          <p:nvPr/>
        </p:nvSpPr>
        <p:spPr>
          <a:xfrm>
            <a:off x="3913618" y="2507393"/>
            <a:ext cx="3861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55"/>
              <a:buFont typeface="Arial"/>
              <a:buNone/>
            </a:pPr>
            <a:r>
              <a:rPr b="0" i="0" lang="es-ES" sz="2000" u="none" cap="none" strike="noStrike">
                <a:solidFill>
                  <a:srgbClr val="11494B"/>
                </a:solidFill>
                <a:latin typeface="Inter Tight SemiBold"/>
                <a:ea typeface="Inter Tight SemiBold"/>
                <a:cs typeface="Inter Tight SemiBold"/>
                <a:sym typeface="Inter Tight SemiBold"/>
              </a:rPr>
              <a:t>6</a:t>
            </a:r>
            <a:r>
              <a:rPr b="0" i="0" lang="es-ES" sz="1400" u="none" cap="none" strike="noStrike">
                <a:solidFill>
                  <a:srgbClr val="11494B"/>
                </a:solidFill>
                <a:latin typeface="Inter Tight SemiBold"/>
                <a:ea typeface="Inter Tight SemiBold"/>
                <a:cs typeface="Inter Tight SemiBold"/>
                <a:sym typeface="Inter Tight SemiBold"/>
              </a:rPr>
              <a:t> </a:t>
            </a:r>
            <a:r>
              <a:rPr b="0" i="0" lang="es-ES" sz="1500" u="none" cap="none" strike="noStrike">
                <a:solidFill>
                  <a:srgbClr val="11494B"/>
                </a:solidFill>
                <a:latin typeface="Inter Tight SemiBold"/>
                <a:ea typeface="Inter Tight SemiBold"/>
                <a:cs typeface="Inter Tight SemiBold"/>
                <a:sym typeface="Inter Tight SemiBold"/>
              </a:rPr>
              <a:t>%</a:t>
            </a:r>
            <a:endParaRPr b="0" i="0" sz="1500" u="none" cap="none" strike="noStrike">
              <a:solidFill>
                <a:srgbClr val="11494B"/>
              </a:solidFill>
              <a:latin typeface="Inter Tight SemiBold"/>
              <a:ea typeface="Inter Tight SemiBold"/>
              <a:cs typeface="Inter Tight SemiBold"/>
              <a:sym typeface="Inter Tight SemiBold"/>
            </a:endParaRPr>
          </a:p>
        </p:txBody>
      </p:sp>
      <p:sp>
        <p:nvSpPr>
          <p:cNvPr id="1156" name="Google Shape;1156;p15"/>
          <p:cNvSpPr txBox="1"/>
          <p:nvPr/>
        </p:nvSpPr>
        <p:spPr>
          <a:xfrm>
            <a:off x="135475" y="2789328"/>
            <a:ext cx="1178700" cy="3387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0" i="0" lang="es-ES" sz="1100" u="none" cap="none" strike="noStrike">
                <a:solidFill>
                  <a:srgbClr val="11494B"/>
                </a:solidFill>
                <a:latin typeface="Inter Tight Medium"/>
                <a:ea typeface="Inter Tight Medium"/>
                <a:cs typeface="Inter Tight Medium"/>
                <a:sym typeface="Inter Tight Medium"/>
              </a:rPr>
              <a:t>Totalmente </a:t>
            </a:r>
            <a:br>
              <a:rPr b="0" i="0" lang="es-ES" sz="1100" u="none" cap="none" strike="noStrike">
                <a:solidFill>
                  <a:srgbClr val="11494B"/>
                </a:solidFill>
                <a:latin typeface="Inter Tight Medium"/>
                <a:ea typeface="Inter Tight Medium"/>
                <a:cs typeface="Inter Tight Medium"/>
                <a:sym typeface="Inter Tight Medium"/>
              </a:rPr>
            </a:br>
            <a:r>
              <a:rPr b="0" i="0" lang="es-ES" sz="1100" u="none" cap="none" strike="noStrike">
                <a:solidFill>
                  <a:srgbClr val="11494B"/>
                </a:solidFill>
                <a:latin typeface="Inter Tight Medium"/>
                <a:ea typeface="Inter Tight Medium"/>
                <a:cs typeface="Inter Tight Medium"/>
                <a:sym typeface="Inter Tight Medium"/>
              </a:rPr>
              <a:t>presencial</a:t>
            </a:r>
            <a:endParaRPr b="0" i="0" sz="1100" u="none" cap="none" strike="noStrike">
              <a:solidFill>
                <a:srgbClr val="11494B"/>
              </a:solidFill>
              <a:latin typeface="Inter Tight Medium"/>
              <a:ea typeface="Inter Tight Medium"/>
              <a:cs typeface="Inter Tight Medium"/>
              <a:sym typeface="Inter Tight Medium"/>
            </a:endParaRPr>
          </a:p>
        </p:txBody>
      </p:sp>
      <p:sp>
        <p:nvSpPr>
          <p:cNvPr id="1157" name="Google Shape;1157;p15"/>
          <p:cNvSpPr txBox="1"/>
          <p:nvPr/>
        </p:nvSpPr>
        <p:spPr>
          <a:xfrm>
            <a:off x="3913617" y="2837843"/>
            <a:ext cx="10191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11494B"/>
                </a:solidFill>
                <a:latin typeface="Inter Tight Medium"/>
                <a:ea typeface="Inter Tight Medium"/>
                <a:cs typeface="Inter Tight Medium"/>
                <a:sym typeface="Inter Tight Medium"/>
              </a:rPr>
              <a:t>Casi o totalmente a distancia</a:t>
            </a:r>
            <a:endParaRPr b="0" i="0" sz="1100" u="none" cap="none" strike="noStrike">
              <a:solidFill>
                <a:srgbClr val="11494B"/>
              </a:solidFill>
              <a:latin typeface="Inter Tight Medium"/>
              <a:ea typeface="Inter Tight Medium"/>
              <a:cs typeface="Inter Tight Medium"/>
              <a:sym typeface="Inter Tight Medium"/>
            </a:endParaRPr>
          </a:p>
        </p:txBody>
      </p:sp>
      <p:cxnSp>
        <p:nvCxnSpPr>
          <p:cNvPr id="1158" name="Google Shape;1158;p15"/>
          <p:cNvCxnSpPr/>
          <p:nvPr/>
        </p:nvCxnSpPr>
        <p:spPr>
          <a:xfrm>
            <a:off x="1405504" y="2811594"/>
            <a:ext cx="788400" cy="0"/>
          </a:xfrm>
          <a:prstGeom prst="straightConnector1">
            <a:avLst/>
          </a:prstGeom>
          <a:noFill/>
          <a:ln cap="flat" cmpd="sng" w="9525">
            <a:solidFill>
              <a:schemeClr val="accent5"/>
            </a:solidFill>
            <a:prstDash val="solid"/>
            <a:round/>
            <a:headEnd len="sm" w="sm" type="none"/>
            <a:tailEnd len="sm" w="sm" type="none"/>
          </a:ln>
        </p:spPr>
      </p:cxnSp>
      <p:cxnSp>
        <p:nvCxnSpPr>
          <p:cNvPr id="1159" name="Google Shape;1159;p15"/>
          <p:cNvCxnSpPr/>
          <p:nvPr/>
        </p:nvCxnSpPr>
        <p:spPr>
          <a:xfrm>
            <a:off x="1401628" y="2501093"/>
            <a:ext cx="0" cy="621000"/>
          </a:xfrm>
          <a:prstGeom prst="straightConnector1">
            <a:avLst/>
          </a:prstGeom>
          <a:noFill/>
          <a:ln cap="flat" cmpd="sng" w="9525">
            <a:solidFill>
              <a:schemeClr val="accent5"/>
            </a:solidFill>
            <a:prstDash val="solid"/>
            <a:round/>
            <a:headEnd len="sm" w="sm" type="none"/>
            <a:tailEnd len="sm" w="sm" type="none"/>
          </a:ln>
        </p:spPr>
      </p:cxnSp>
      <p:cxnSp>
        <p:nvCxnSpPr>
          <p:cNvPr id="1160" name="Google Shape;1160;p15"/>
          <p:cNvCxnSpPr/>
          <p:nvPr/>
        </p:nvCxnSpPr>
        <p:spPr>
          <a:xfrm rot="10800000">
            <a:off x="3357359" y="2849869"/>
            <a:ext cx="468900" cy="0"/>
          </a:xfrm>
          <a:prstGeom prst="straightConnector1">
            <a:avLst/>
          </a:prstGeom>
          <a:noFill/>
          <a:ln cap="flat" cmpd="sng" w="9525">
            <a:solidFill>
              <a:schemeClr val="accent5"/>
            </a:solidFill>
            <a:prstDash val="solid"/>
            <a:round/>
            <a:headEnd len="sm" w="sm" type="none"/>
            <a:tailEnd len="sm" w="sm" type="none"/>
          </a:ln>
        </p:spPr>
      </p:cxnSp>
      <p:cxnSp>
        <p:nvCxnSpPr>
          <p:cNvPr id="1161" name="Google Shape;1161;p15"/>
          <p:cNvCxnSpPr/>
          <p:nvPr/>
        </p:nvCxnSpPr>
        <p:spPr>
          <a:xfrm rot="10800000">
            <a:off x="3830130" y="2539369"/>
            <a:ext cx="0" cy="621000"/>
          </a:xfrm>
          <a:prstGeom prst="straightConnector1">
            <a:avLst/>
          </a:prstGeom>
          <a:noFill/>
          <a:ln cap="flat" cmpd="sng" w="9525">
            <a:solidFill>
              <a:schemeClr val="accent5"/>
            </a:solidFill>
            <a:prstDash val="solid"/>
            <a:round/>
            <a:headEnd len="sm" w="sm" type="none"/>
            <a:tailEnd len="sm" w="sm" type="none"/>
          </a:ln>
        </p:spPr>
      </p:cxnSp>
      <p:sp>
        <p:nvSpPr>
          <p:cNvPr id="1162" name="Google Shape;1162;p15"/>
          <p:cNvSpPr txBox="1"/>
          <p:nvPr/>
        </p:nvSpPr>
        <p:spPr>
          <a:xfrm>
            <a:off x="817483" y="3976355"/>
            <a:ext cx="496800" cy="307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255"/>
              <a:buFont typeface="Arial"/>
              <a:buNone/>
            </a:pPr>
            <a:r>
              <a:rPr b="0" i="0" lang="es-ES" sz="2000" u="none" cap="none" strike="noStrike">
                <a:solidFill>
                  <a:srgbClr val="11494B"/>
                </a:solidFill>
                <a:latin typeface="Inter Tight SemiBold"/>
                <a:ea typeface="Inter Tight SemiBold"/>
                <a:cs typeface="Inter Tight SemiBold"/>
                <a:sym typeface="Inter Tight SemiBold"/>
              </a:rPr>
              <a:t>57</a:t>
            </a:r>
            <a:r>
              <a:rPr b="0" i="0" lang="es-ES" sz="1400" u="none" cap="none" strike="noStrike">
                <a:solidFill>
                  <a:srgbClr val="11494B"/>
                </a:solidFill>
                <a:latin typeface="Inter Tight SemiBold"/>
                <a:ea typeface="Inter Tight SemiBold"/>
                <a:cs typeface="Inter Tight SemiBold"/>
                <a:sym typeface="Inter Tight SemiBold"/>
              </a:rPr>
              <a:t> </a:t>
            </a:r>
            <a:r>
              <a:rPr b="0" i="0" lang="es-ES" sz="1500" u="none" cap="none" strike="noStrike">
                <a:solidFill>
                  <a:srgbClr val="11494B"/>
                </a:solidFill>
                <a:latin typeface="Inter Tight SemiBold"/>
                <a:ea typeface="Inter Tight SemiBold"/>
                <a:cs typeface="Inter Tight SemiBold"/>
                <a:sym typeface="Inter Tight SemiBold"/>
              </a:rPr>
              <a:t>%</a:t>
            </a:r>
            <a:endParaRPr b="0" i="0" sz="1500" u="none" cap="none" strike="noStrike">
              <a:solidFill>
                <a:srgbClr val="11494B"/>
              </a:solidFill>
              <a:latin typeface="Inter Tight SemiBold"/>
              <a:ea typeface="Inter Tight SemiBold"/>
              <a:cs typeface="Inter Tight SemiBold"/>
              <a:sym typeface="Inter Tight SemiBold"/>
            </a:endParaRPr>
          </a:p>
        </p:txBody>
      </p:sp>
      <p:sp>
        <p:nvSpPr>
          <p:cNvPr id="1163" name="Google Shape;1163;p15"/>
          <p:cNvSpPr txBox="1"/>
          <p:nvPr/>
        </p:nvSpPr>
        <p:spPr>
          <a:xfrm>
            <a:off x="775416" y="4284145"/>
            <a:ext cx="538800" cy="1692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100"/>
              <a:buFont typeface="Arial"/>
              <a:buNone/>
            </a:pPr>
            <a:r>
              <a:rPr b="0" i="0" lang="es-ES" sz="1100" u="none" cap="none" strike="noStrike">
                <a:solidFill>
                  <a:srgbClr val="11494B"/>
                </a:solidFill>
                <a:latin typeface="Inter Tight Medium"/>
                <a:ea typeface="Inter Tight Medium"/>
                <a:cs typeface="Inter Tight Medium"/>
                <a:sym typeface="Inter Tight Medium"/>
              </a:rPr>
              <a:t>Híbrido</a:t>
            </a:r>
            <a:endParaRPr b="0" i="0" sz="1100" u="none" cap="none" strike="noStrike">
              <a:solidFill>
                <a:srgbClr val="11494B"/>
              </a:solidFill>
              <a:latin typeface="Inter Tight Medium"/>
              <a:ea typeface="Inter Tight Medium"/>
              <a:cs typeface="Inter Tight Medium"/>
              <a:sym typeface="Inter Tight Medium"/>
            </a:endParaRPr>
          </a:p>
        </p:txBody>
      </p:sp>
      <p:sp>
        <p:nvSpPr>
          <p:cNvPr id="1164" name="Google Shape;1164;p15"/>
          <p:cNvSpPr txBox="1"/>
          <p:nvPr/>
        </p:nvSpPr>
        <p:spPr>
          <a:xfrm>
            <a:off x="5401545" y="1868788"/>
            <a:ext cx="29436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11494B"/>
                </a:solidFill>
                <a:latin typeface="Inter Tight SemiBold"/>
                <a:ea typeface="Inter Tight SemiBold"/>
                <a:cs typeface="Inter Tight SemiBold"/>
                <a:sym typeface="Inter Tight SemiBold"/>
              </a:rPr>
              <a:t>No obstante, muchos empleados no se sienten escuchados en lo que respecta a las políticas de trabajo híbrido:</a:t>
            </a:r>
            <a:endParaRPr b="0" i="0" sz="1200" u="none" cap="none" strike="noStrike">
              <a:solidFill>
                <a:srgbClr val="11494B"/>
              </a:solidFill>
              <a:latin typeface="Inter Tight SemiBold"/>
              <a:ea typeface="Inter Tight SemiBold"/>
              <a:cs typeface="Inter Tight SemiBold"/>
              <a:sym typeface="Inter Tight SemiBold"/>
            </a:endParaRPr>
          </a:p>
        </p:txBody>
      </p:sp>
      <p:sp>
        <p:nvSpPr>
          <p:cNvPr id="1165" name="Google Shape;1165;p15"/>
          <p:cNvSpPr/>
          <p:nvPr/>
        </p:nvSpPr>
        <p:spPr>
          <a:xfrm>
            <a:off x="5401542" y="2556574"/>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66" name="Google Shape;1166;p15"/>
          <p:cNvSpPr/>
          <p:nvPr/>
        </p:nvSpPr>
        <p:spPr>
          <a:xfrm>
            <a:off x="5401542" y="3662515"/>
            <a:ext cx="3231000" cy="974400"/>
          </a:xfrm>
          <a:prstGeom prst="roundRect">
            <a:avLst>
              <a:gd fmla="val 8693" name="adj"/>
            </a:avLst>
          </a:prstGeom>
          <a:solidFill>
            <a:srgbClr val="FFFFFF"/>
          </a:solidFill>
          <a:ln>
            <a:noFill/>
          </a:ln>
          <a:effectLst>
            <a:outerShdw blurRad="214313" rotWithShape="0" algn="bl" dir="420000" dist="9525">
              <a:srgbClr val="5CD695">
                <a:alpha val="20000"/>
              </a:srgb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1167" name="Google Shape;1167;p15"/>
          <p:cNvSpPr txBox="1"/>
          <p:nvPr/>
        </p:nvSpPr>
        <p:spPr>
          <a:xfrm>
            <a:off x="5421597" y="2644875"/>
            <a:ext cx="1350900" cy="78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55"/>
              <a:buFont typeface="Arial"/>
              <a:buNone/>
            </a:pPr>
            <a:r>
              <a:rPr b="0" i="0" lang="es-ES" sz="1400" u="none" cap="none" strike="noStrike">
                <a:solidFill>
                  <a:srgbClr val="11494B"/>
                </a:solidFill>
                <a:latin typeface="Inter Tight SemiBold"/>
                <a:ea typeface="Inter Tight SemiBold"/>
                <a:cs typeface="Inter Tight SemiBold"/>
                <a:sym typeface="Inter Tight SemiBold"/>
              </a:rPr>
              <a:t>El</a:t>
            </a:r>
            <a:r>
              <a:rPr b="0" i="0" lang="es-ES" sz="5105" u="none" cap="none" strike="noStrike">
                <a:solidFill>
                  <a:srgbClr val="11494B"/>
                </a:solidFill>
                <a:latin typeface="Inter Tight SemiBold"/>
                <a:ea typeface="Inter Tight SemiBold"/>
                <a:cs typeface="Inter Tight SemiBold"/>
                <a:sym typeface="Inter Tight SemiBold"/>
              </a:rPr>
              <a:t>53</a:t>
            </a:r>
            <a:r>
              <a:rPr b="0" i="0" lang="es-ES" sz="1400" u="none" cap="none" strike="noStrike">
                <a:solidFill>
                  <a:srgbClr val="11494B"/>
                </a:solidFill>
                <a:latin typeface="Inter Tight SemiBold"/>
                <a:ea typeface="Inter Tight SemiBold"/>
                <a:cs typeface="Inter Tight SemiBold"/>
                <a:sym typeface="Inter Tight SemiBold"/>
              </a:rPr>
              <a:t> </a:t>
            </a:r>
            <a:r>
              <a:rPr b="0" i="0" lang="es-ES" sz="3300" u="none" cap="none" strike="noStrike">
                <a:solidFill>
                  <a:srgbClr val="11494B"/>
                </a:solidFill>
                <a:latin typeface="Inter Tight SemiBold"/>
                <a:ea typeface="Inter Tight SemiBold"/>
                <a:cs typeface="Inter Tight SemiBold"/>
                <a:sym typeface="Inter Tight SemiBold"/>
              </a:rPr>
              <a:t>%</a:t>
            </a:r>
            <a:endParaRPr b="0" i="0" sz="3300" u="none" cap="none" strike="noStrike">
              <a:solidFill>
                <a:srgbClr val="11494B"/>
              </a:solidFill>
              <a:latin typeface="Inter Tight SemiBold"/>
              <a:ea typeface="Inter Tight SemiBold"/>
              <a:cs typeface="Inter Tight SemiBold"/>
              <a:sym typeface="Inter Tight SemiBold"/>
            </a:endParaRPr>
          </a:p>
        </p:txBody>
      </p:sp>
      <p:sp>
        <p:nvSpPr>
          <p:cNvPr id="1168" name="Google Shape;1168;p15"/>
          <p:cNvSpPr txBox="1"/>
          <p:nvPr/>
        </p:nvSpPr>
        <p:spPr>
          <a:xfrm>
            <a:off x="6833946" y="2759078"/>
            <a:ext cx="17118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afirma que su em</a:t>
            </a:r>
            <a:r>
              <a:rPr lang="es-ES" sz="1100">
                <a:solidFill>
                  <a:schemeClr val="accent5"/>
                </a:solidFill>
                <a:latin typeface="Inter Tight Medium"/>
                <a:ea typeface="Inter Tight Medium"/>
                <a:cs typeface="Inter Tight Medium"/>
                <a:sym typeface="Inter Tight Medium"/>
              </a:rPr>
              <a:t>presa</a:t>
            </a:r>
            <a:r>
              <a:rPr b="0" i="0" lang="es-ES" sz="1100" u="none" cap="none" strike="noStrike">
                <a:solidFill>
                  <a:schemeClr val="accent5"/>
                </a:solidFill>
                <a:latin typeface="Inter Tight Medium"/>
                <a:ea typeface="Inter Tight Medium"/>
                <a:cs typeface="Inter Tight Medium"/>
                <a:sym typeface="Inter Tight Medium"/>
              </a:rPr>
              <a:t> ha cumplido las promesas que hizo sobre el trabajo híbrido</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1169" name="Google Shape;1169;p15"/>
          <p:cNvSpPr txBox="1"/>
          <p:nvPr/>
        </p:nvSpPr>
        <p:spPr>
          <a:xfrm>
            <a:off x="5429668" y="3809575"/>
            <a:ext cx="1391100" cy="78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55"/>
              <a:buFont typeface="Arial"/>
              <a:buNone/>
            </a:pPr>
            <a:r>
              <a:rPr b="0" i="0" lang="es-ES" sz="1400" u="none" cap="none" strike="noStrike">
                <a:solidFill>
                  <a:srgbClr val="11494B"/>
                </a:solidFill>
                <a:latin typeface="Inter Tight SemiBold"/>
                <a:ea typeface="Inter Tight SemiBold"/>
                <a:cs typeface="Inter Tight SemiBold"/>
                <a:sym typeface="Inter Tight SemiBold"/>
              </a:rPr>
              <a:t>El</a:t>
            </a:r>
            <a:r>
              <a:rPr b="0" i="0" lang="es-ES" sz="5105" u="none" cap="none" strike="noStrike">
                <a:solidFill>
                  <a:srgbClr val="11494B"/>
                </a:solidFill>
                <a:latin typeface="Inter Tight SemiBold"/>
                <a:ea typeface="Inter Tight SemiBold"/>
                <a:cs typeface="Inter Tight SemiBold"/>
                <a:sym typeface="Inter Tight SemiBold"/>
              </a:rPr>
              <a:t>45</a:t>
            </a:r>
            <a:r>
              <a:rPr b="0" i="0" lang="es-ES" sz="1400" u="none" cap="none" strike="noStrike">
                <a:solidFill>
                  <a:srgbClr val="11494B"/>
                </a:solidFill>
                <a:latin typeface="Inter Tight SemiBold"/>
                <a:ea typeface="Inter Tight SemiBold"/>
                <a:cs typeface="Inter Tight SemiBold"/>
                <a:sym typeface="Inter Tight SemiBold"/>
              </a:rPr>
              <a:t> </a:t>
            </a:r>
            <a:r>
              <a:rPr b="0" i="0" lang="es-ES" sz="3300" u="none" cap="none" strike="noStrike">
                <a:solidFill>
                  <a:srgbClr val="11494B"/>
                </a:solidFill>
                <a:latin typeface="Inter Tight SemiBold"/>
                <a:ea typeface="Inter Tight SemiBold"/>
                <a:cs typeface="Inter Tight SemiBold"/>
                <a:sym typeface="Inter Tight SemiBold"/>
              </a:rPr>
              <a:t>%</a:t>
            </a:r>
            <a:endParaRPr b="0" i="0" sz="3300" u="none" cap="none" strike="noStrike">
              <a:solidFill>
                <a:srgbClr val="11494B"/>
              </a:solidFill>
              <a:latin typeface="Inter Tight SemiBold"/>
              <a:ea typeface="Inter Tight SemiBold"/>
              <a:cs typeface="Inter Tight SemiBold"/>
              <a:sym typeface="Inter Tight SemiBold"/>
            </a:endParaRPr>
          </a:p>
        </p:txBody>
      </p:sp>
      <p:sp>
        <p:nvSpPr>
          <p:cNvPr id="1170" name="Google Shape;1170;p15"/>
          <p:cNvSpPr txBox="1"/>
          <p:nvPr/>
        </p:nvSpPr>
        <p:spPr>
          <a:xfrm>
            <a:off x="6833947" y="3787680"/>
            <a:ext cx="17118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afirma que se consultó a los empleados antes de tomar decisiones sobre las políticas de trabajo híbrido</a:t>
            </a:r>
            <a:endParaRPr b="0" i="0" sz="1100" u="none" cap="none" strike="noStrike">
              <a:solidFill>
                <a:schemeClr val="accent5"/>
              </a:solidFill>
              <a:latin typeface="Inter Tight Medium"/>
              <a:ea typeface="Inter Tight Medium"/>
              <a:cs typeface="Inter Tight Medium"/>
              <a:sym typeface="Inter Tight Medium"/>
            </a:endParaRPr>
          </a:p>
        </p:txBody>
      </p:sp>
      <p:cxnSp>
        <p:nvCxnSpPr>
          <p:cNvPr id="1171" name="Google Shape;1171;p15"/>
          <p:cNvCxnSpPr/>
          <p:nvPr/>
        </p:nvCxnSpPr>
        <p:spPr>
          <a:xfrm>
            <a:off x="1405504" y="4214845"/>
            <a:ext cx="788400" cy="0"/>
          </a:xfrm>
          <a:prstGeom prst="straightConnector1">
            <a:avLst/>
          </a:prstGeom>
          <a:noFill/>
          <a:ln cap="flat" cmpd="sng" w="9525">
            <a:solidFill>
              <a:schemeClr val="accent5"/>
            </a:solidFill>
            <a:prstDash val="solid"/>
            <a:round/>
            <a:headEnd len="sm" w="sm" type="none"/>
            <a:tailEnd len="sm" w="sm" type="none"/>
          </a:ln>
        </p:spPr>
      </p:cxnSp>
      <p:cxnSp>
        <p:nvCxnSpPr>
          <p:cNvPr id="1172" name="Google Shape;1172;p15"/>
          <p:cNvCxnSpPr/>
          <p:nvPr/>
        </p:nvCxnSpPr>
        <p:spPr>
          <a:xfrm>
            <a:off x="1401628" y="3904345"/>
            <a:ext cx="0" cy="621000"/>
          </a:xfrm>
          <a:prstGeom prst="straightConnector1">
            <a:avLst/>
          </a:prstGeom>
          <a:noFill/>
          <a:ln cap="flat" cmpd="sng" w="9525">
            <a:solidFill>
              <a:schemeClr val="accent5"/>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494B"/>
        </a:solidFill>
      </p:bgPr>
    </p:bg>
    <p:spTree>
      <p:nvGrpSpPr>
        <p:cNvPr id="1176" name="Shape 1176"/>
        <p:cNvGrpSpPr/>
        <p:nvPr/>
      </p:nvGrpSpPr>
      <p:grpSpPr>
        <a:xfrm>
          <a:off x="0" y="0"/>
          <a:ext cx="0" cy="0"/>
          <a:chOff x="0" y="0"/>
          <a:chExt cx="0" cy="0"/>
        </a:xfrm>
      </p:grpSpPr>
      <p:sp>
        <p:nvSpPr>
          <p:cNvPr id="1177" name="Google Shape;1177;p16"/>
          <p:cNvSpPr/>
          <p:nvPr/>
        </p:nvSpPr>
        <p:spPr>
          <a:xfrm rot="10800000">
            <a:off x="370401" y="2305040"/>
            <a:ext cx="8406600" cy="2519400"/>
          </a:xfrm>
          <a:prstGeom prst="round2SameRect">
            <a:avLst>
              <a:gd fmla="val 5067" name="adj1"/>
              <a:gd fmla="val 0" name="adj2"/>
            </a:avLst>
          </a:prstGeom>
          <a:solidFill>
            <a:srgbClr val="EFFBF4"/>
          </a:solidFill>
          <a:ln>
            <a:noFill/>
          </a:ln>
        </p:spPr>
        <p:txBody>
          <a:bodyPr anchorCtr="0" anchor="ctr" bIns="92225" lIns="92225" spcFirstLastPara="1" rIns="92225" wrap="square" tIns="92225">
            <a:noAutofit/>
          </a:bodyPr>
          <a:lstStyle/>
          <a:p>
            <a:pPr indent="0" lvl="0" marL="0" marR="0" rtl="0" algn="ctr">
              <a:lnSpc>
                <a:spcPct val="100000"/>
              </a:lnSpc>
              <a:spcBef>
                <a:spcPts val="0"/>
              </a:spcBef>
              <a:spcAft>
                <a:spcPts val="0"/>
              </a:spcAft>
              <a:buClr>
                <a:srgbClr val="000000"/>
              </a:buClr>
              <a:buSzPts val="1412"/>
              <a:buFont typeface="Arial"/>
              <a:buNone/>
            </a:pPr>
            <a:r>
              <a:t/>
            </a:r>
            <a:endParaRPr b="0" i="0" sz="1412" u="none" cap="none" strike="noStrike">
              <a:solidFill>
                <a:srgbClr val="000000"/>
              </a:solidFill>
              <a:latin typeface="Inter Tight Medium"/>
              <a:ea typeface="Inter Tight Medium"/>
              <a:cs typeface="Inter Tight Medium"/>
              <a:sym typeface="Inter Tight Medium"/>
            </a:endParaRPr>
          </a:p>
        </p:txBody>
      </p:sp>
      <p:sp>
        <p:nvSpPr>
          <p:cNvPr id="1178" name="Google Shape;1178;p16"/>
          <p:cNvSpPr/>
          <p:nvPr/>
        </p:nvSpPr>
        <p:spPr>
          <a:xfrm>
            <a:off x="370475" y="2142810"/>
            <a:ext cx="3812700" cy="908100"/>
          </a:xfrm>
          <a:prstGeom prst="roundRect">
            <a:avLst>
              <a:gd fmla="val 16539" name="adj"/>
            </a:avLst>
          </a:prstGeom>
          <a:solidFill>
            <a:srgbClr val="EFFBF4"/>
          </a:solidFill>
          <a:ln>
            <a:noFill/>
          </a:ln>
        </p:spPr>
        <p:txBody>
          <a:bodyPr anchorCtr="0" anchor="ctr" bIns="95375" lIns="95375" spcFirstLastPara="1" rIns="95375" wrap="square" tIns="95375">
            <a:noAutofit/>
          </a:bodyPr>
          <a:lstStyle/>
          <a:p>
            <a:pPr indent="0" lvl="0" marL="0" marR="0" rtl="0" algn="ctr">
              <a:lnSpc>
                <a:spcPct val="100000"/>
              </a:lnSpc>
              <a:spcBef>
                <a:spcPts val="0"/>
              </a:spcBef>
              <a:spcAft>
                <a:spcPts val="0"/>
              </a:spcAft>
              <a:buClr>
                <a:srgbClr val="000000"/>
              </a:buClr>
              <a:buSzPts val="1460"/>
              <a:buFont typeface="Arial"/>
              <a:buNone/>
            </a:pPr>
            <a:r>
              <a:t/>
            </a:r>
            <a:endParaRPr b="0" i="0" sz="1460" u="none" cap="none" strike="noStrike">
              <a:solidFill>
                <a:srgbClr val="000000"/>
              </a:solidFill>
              <a:latin typeface="Inter Tight Medium"/>
              <a:ea typeface="Inter Tight Medium"/>
              <a:cs typeface="Inter Tight Medium"/>
              <a:sym typeface="Inter Tight Medium"/>
            </a:endParaRPr>
          </a:p>
        </p:txBody>
      </p:sp>
      <p:sp>
        <p:nvSpPr>
          <p:cNvPr id="1179" name="Google Shape;1179;p16"/>
          <p:cNvSpPr/>
          <p:nvPr/>
        </p:nvSpPr>
        <p:spPr>
          <a:xfrm>
            <a:off x="4010060" y="1539991"/>
            <a:ext cx="4767300" cy="3284400"/>
          </a:xfrm>
          <a:prstGeom prst="roundRect">
            <a:avLst>
              <a:gd fmla="val 5384" name="adj"/>
            </a:avLst>
          </a:prstGeom>
          <a:solidFill>
            <a:srgbClr val="ADEBCA"/>
          </a:solidFill>
          <a:ln>
            <a:noFill/>
          </a:ln>
        </p:spPr>
        <p:txBody>
          <a:bodyPr anchorCtr="0" anchor="ctr" bIns="95375" lIns="95375" spcFirstLastPara="1" rIns="95375" wrap="square" tIns="95375">
            <a:noAutofit/>
          </a:bodyPr>
          <a:lstStyle/>
          <a:p>
            <a:pPr indent="0" lvl="0" marL="0" marR="0" rtl="0" algn="ctr">
              <a:lnSpc>
                <a:spcPct val="100000"/>
              </a:lnSpc>
              <a:spcBef>
                <a:spcPts val="0"/>
              </a:spcBef>
              <a:spcAft>
                <a:spcPts val="0"/>
              </a:spcAft>
              <a:buClr>
                <a:srgbClr val="000000"/>
              </a:buClr>
              <a:buSzPts val="1460"/>
              <a:buFont typeface="Arial"/>
              <a:buNone/>
            </a:pPr>
            <a:r>
              <a:t/>
            </a:r>
            <a:endParaRPr b="0" i="0" sz="1460" u="none" cap="none" strike="noStrike">
              <a:solidFill>
                <a:srgbClr val="000000"/>
              </a:solidFill>
              <a:latin typeface="Inter Tight Medium"/>
              <a:ea typeface="Inter Tight Medium"/>
              <a:cs typeface="Inter Tight Medium"/>
              <a:sym typeface="Inter Tight Medium"/>
            </a:endParaRPr>
          </a:p>
        </p:txBody>
      </p:sp>
      <p:sp>
        <p:nvSpPr>
          <p:cNvPr id="1180" name="Google Shape;1180;p16"/>
          <p:cNvSpPr/>
          <p:nvPr/>
        </p:nvSpPr>
        <p:spPr>
          <a:xfrm>
            <a:off x="4011927" y="1466225"/>
            <a:ext cx="4767300" cy="1147800"/>
          </a:xfrm>
          <a:prstGeom prst="roundRect">
            <a:avLst>
              <a:gd fmla="val 16539" name="adj"/>
            </a:avLst>
          </a:prstGeom>
          <a:solidFill>
            <a:srgbClr val="ADEBCA"/>
          </a:solidFill>
          <a:ln>
            <a:noFill/>
          </a:ln>
        </p:spPr>
        <p:txBody>
          <a:bodyPr anchorCtr="0" anchor="ctr" bIns="95375" lIns="95375" spcFirstLastPara="1" rIns="95375" wrap="square" tIns="95375">
            <a:noAutofit/>
          </a:bodyPr>
          <a:lstStyle/>
          <a:p>
            <a:pPr indent="0" lvl="0" marL="0" marR="0" rtl="0" algn="ctr">
              <a:lnSpc>
                <a:spcPct val="100000"/>
              </a:lnSpc>
              <a:spcBef>
                <a:spcPts val="0"/>
              </a:spcBef>
              <a:spcAft>
                <a:spcPts val="0"/>
              </a:spcAft>
              <a:buClr>
                <a:srgbClr val="000000"/>
              </a:buClr>
              <a:buSzPts val="1460"/>
              <a:buFont typeface="Arial"/>
              <a:buNone/>
            </a:pPr>
            <a:r>
              <a:t/>
            </a:r>
            <a:endParaRPr b="0" i="0" sz="1460" u="none" cap="none" strike="noStrike">
              <a:solidFill>
                <a:srgbClr val="000000"/>
              </a:solidFill>
              <a:latin typeface="Inter Tight Medium"/>
              <a:ea typeface="Inter Tight Medium"/>
              <a:cs typeface="Inter Tight Medium"/>
              <a:sym typeface="Inter Tight Medium"/>
            </a:endParaRPr>
          </a:p>
        </p:txBody>
      </p:sp>
      <p:sp>
        <p:nvSpPr>
          <p:cNvPr id="1181" name="Google Shape;1181;p16"/>
          <p:cNvSpPr txBox="1"/>
          <p:nvPr/>
        </p:nvSpPr>
        <p:spPr>
          <a:xfrm>
            <a:off x="238000" y="217250"/>
            <a:ext cx="597938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FFFF"/>
                </a:solidFill>
                <a:latin typeface="Inter Tight SemiBold"/>
                <a:ea typeface="Inter Tight SemiBold"/>
                <a:cs typeface="Inter Tight SemiBold"/>
                <a:sym typeface="Inter Tight SemiBold"/>
              </a:rPr>
              <a:t>¿Qué cambia cuando los trabajadores a distancia sienten que se confía en ellos?</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1182" name="Google Shape;1182;p16"/>
          <p:cNvSpPr txBox="1"/>
          <p:nvPr/>
        </p:nvSpPr>
        <p:spPr>
          <a:xfrm>
            <a:off x="370475" y="1200625"/>
            <a:ext cx="25011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Los empleados </a:t>
            </a:r>
            <a:r>
              <a:rPr lang="es-ES" sz="1100">
                <a:solidFill>
                  <a:srgbClr val="FFFFFF"/>
                </a:solidFill>
                <a:latin typeface="Inter Tight Medium"/>
                <a:ea typeface="Inter Tight Medium"/>
                <a:cs typeface="Inter Tight Medium"/>
                <a:sym typeface="Inter Tight Medium"/>
              </a:rPr>
              <a:t>en remoto que</a:t>
            </a:r>
            <a:r>
              <a:rPr b="0" i="0" lang="es-ES" sz="1100" u="none" cap="none" strike="noStrike">
                <a:solidFill>
                  <a:srgbClr val="FFFFFF"/>
                </a:solidFill>
                <a:latin typeface="Inter Tight Medium"/>
                <a:ea typeface="Inter Tight Medium"/>
                <a:cs typeface="Inter Tight Medium"/>
                <a:sym typeface="Inter Tight Medium"/>
              </a:rPr>
              <a:t> sienten esa confianza tienen más del doble de </a:t>
            </a:r>
            <a:br>
              <a:rPr b="0" i="0" lang="es-ES" sz="1100" u="none" cap="none" strike="noStrike">
                <a:solidFill>
                  <a:srgbClr val="FFFFFF"/>
                </a:solidFill>
                <a:latin typeface="Inter Tight Medium"/>
                <a:ea typeface="Inter Tight Medium"/>
                <a:cs typeface="Inter Tight Medium"/>
                <a:sym typeface="Inter Tight Medium"/>
              </a:rPr>
            </a:br>
            <a:r>
              <a:rPr b="0" i="0" lang="es-ES" sz="1100" u="none" cap="none" strike="noStrike">
                <a:solidFill>
                  <a:srgbClr val="FFFFFF"/>
                </a:solidFill>
                <a:latin typeface="Inter Tight Medium"/>
                <a:ea typeface="Inter Tight Medium"/>
                <a:cs typeface="Inter Tight Medium"/>
                <a:sym typeface="Inter Tight Medium"/>
              </a:rPr>
              <a:t>probabilidades de estar muy motivados y son menos propensos a marcharse.</a:t>
            </a:r>
            <a:endParaRPr b="0" i="0" sz="1100" u="none" cap="none" strike="noStrike">
              <a:solidFill>
                <a:srgbClr val="FFFFFF"/>
              </a:solidFill>
              <a:latin typeface="Inter Tight Medium"/>
              <a:ea typeface="Inter Tight Medium"/>
              <a:cs typeface="Inter Tight Medium"/>
              <a:sym typeface="Inter Tight Medium"/>
            </a:endParaRPr>
          </a:p>
        </p:txBody>
      </p:sp>
      <p:sp>
        <p:nvSpPr>
          <p:cNvPr id="1183" name="Google Shape;1183;p16"/>
          <p:cNvSpPr txBox="1"/>
          <p:nvPr/>
        </p:nvSpPr>
        <p:spPr>
          <a:xfrm>
            <a:off x="4222980" y="1625869"/>
            <a:ext cx="1994400" cy="34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9"/>
              <a:buFont typeface="Arial"/>
              <a:buNone/>
            </a:pPr>
            <a:r>
              <a:rPr b="0" i="0" lang="es-ES" sz="1109" u="none" cap="none" strike="noStrike">
                <a:solidFill>
                  <a:schemeClr val="accent5"/>
                </a:solidFill>
                <a:latin typeface="Inter Tight SemiBold"/>
                <a:ea typeface="Inter Tight SemiBold"/>
                <a:cs typeface="Inter Tight SemiBold"/>
                <a:sym typeface="Inter Tight SemiBold"/>
              </a:rPr>
              <a:t>La dirección confía en que los empleados trabajen bien a distancia</a:t>
            </a:r>
            <a:endParaRPr b="0" i="0" sz="1109" u="none" cap="none" strike="noStrike">
              <a:solidFill>
                <a:schemeClr val="accent5"/>
              </a:solidFill>
              <a:latin typeface="Inter Tight SemiBold"/>
              <a:ea typeface="Inter Tight SemiBold"/>
              <a:cs typeface="Inter Tight SemiBold"/>
              <a:sym typeface="Inter Tight SemiBold"/>
            </a:endParaRPr>
          </a:p>
        </p:txBody>
      </p:sp>
      <p:sp>
        <p:nvSpPr>
          <p:cNvPr id="1184" name="Google Shape;1184;p16"/>
          <p:cNvSpPr txBox="1"/>
          <p:nvPr/>
        </p:nvSpPr>
        <p:spPr>
          <a:xfrm>
            <a:off x="6440353" y="1625859"/>
            <a:ext cx="2124600" cy="341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9"/>
              <a:buFont typeface="Arial"/>
              <a:buNone/>
            </a:pPr>
            <a:r>
              <a:rPr b="0" i="0" lang="es-ES" sz="1109" u="none" cap="none" strike="noStrike">
                <a:solidFill>
                  <a:schemeClr val="accent5"/>
                </a:solidFill>
                <a:latin typeface="Inter Tight SemiBold"/>
                <a:ea typeface="Inter Tight SemiBold"/>
                <a:cs typeface="Inter Tight SemiBold"/>
                <a:sym typeface="Inter Tight SemiBold"/>
              </a:rPr>
              <a:t>La dirección no confía en que los empleados trabajen bien a distancia</a:t>
            </a:r>
            <a:endParaRPr b="0" i="0" sz="1109" u="none" cap="none" strike="noStrike">
              <a:solidFill>
                <a:schemeClr val="accent5"/>
              </a:solidFill>
              <a:latin typeface="Inter Tight SemiBold"/>
              <a:ea typeface="Inter Tight SemiBold"/>
              <a:cs typeface="Inter Tight SemiBold"/>
              <a:sym typeface="Inter Tight SemiBold"/>
            </a:endParaRPr>
          </a:p>
        </p:txBody>
      </p:sp>
      <p:sp>
        <p:nvSpPr>
          <p:cNvPr id="1185" name="Google Shape;1185;p16"/>
          <p:cNvSpPr txBox="1"/>
          <p:nvPr/>
        </p:nvSpPr>
        <p:spPr>
          <a:xfrm>
            <a:off x="593006" y="2355509"/>
            <a:ext cx="20451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es-ES" sz="1210" u="none" cap="none" strike="noStrike">
                <a:solidFill>
                  <a:srgbClr val="09282A"/>
                </a:solidFill>
                <a:latin typeface="Inter Tight SemiBold"/>
                <a:ea typeface="Inter Tight SemiBold"/>
                <a:cs typeface="Inter Tight SemiBold"/>
                <a:sym typeface="Inter Tight SemiBold"/>
              </a:rPr>
              <a:t>Motivación elevada</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86" name="Google Shape;1186;p16"/>
          <p:cNvSpPr txBox="1"/>
          <p:nvPr/>
        </p:nvSpPr>
        <p:spPr>
          <a:xfrm>
            <a:off x="4674095" y="2240038"/>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59</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87" name="Google Shape;1187;p16"/>
          <p:cNvSpPr txBox="1"/>
          <p:nvPr/>
        </p:nvSpPr>
        <p:spPr>
          <a:xfrm>
            <a:off x="592993" y="2851328"/>
            <a:ext cx="20451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es-ES" sz="1210" u="none" cap="none" strike="noStrike">
                <a:solidFill>
                  <a:srgbClr val="09282A"/>
                </a:solidFill>
                <a:latin typeface="Inter Tight SemiBold"/>
                <a:ea typeface="Inter Tight SemiBold"/>
                <a:cs typeface="Inter Tight SemiBold"/>
                <a:sym typeface="Inter Tight SemiBold"/>
              </a:rPr>
              <a:t>Productividad elevada</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88" name="Google Shape;1188;p16"/>
          <p:cNvSpPr txBox="1"/>
          <p:nvPr/>
        </p:nvSpPr>
        <p:spPr>
          <a:xfrm>
            <a:off x="4674095" y="2774745"/>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69</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89" name="Google Shape;1189;p16"/>
          <p:cNvSpPr txBox="1"/>
          <p:nvPr/>
        </p:nvSpPr>
        <p:spPr>
          <a:xfrm>
            <a:off x="593011" y="3309105"/>
            <a:ext cx="3260400" cy="37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es-ES" sz="1210" u="none" cap="none" strike="noStrike">
                <a:solidFill>
                  <a:srgbClr val="09282A"/>
                </a:solidFill>
                <a:latin typeface="Inter Tight SemiBold"/>
                <a:ea typeface="Inter Tight SemiBold"/>
                <a:cs typeface="Inter Tight SemiBold"/>
                <a:sym typeface="Inter Tight SemiBold"/>
              </a:rPr>
              <a:t>Intención de buscar otro puesto </a:t>
            </a:r>
            <a:br>
              <a:rPr b="0" i="0" lang="es-ES" sz="1210" u="none" cap="none" strike="noStrike">
                <a:solidFill>
                  <a:srgbClr val="09282A"/>
                </a:solidFill>
                <a:latin typeface="Inter Tight SemiBold"/>
                <a:ea typeface="Inter Tight SemiBold"/>
                <a:cs typeface="Inter Tight SemiBold"/>
                <a:sym typeface="Inter Tight SemiBold"/>
              </a:rPr>
            </a:br>
            <a:r>
              <a:rPr b="0" i="0" lang="es-ES" sz="1210" u="none" cap="none" strike="noStrike">
                <a:solidFill>
                  <a:srgbClr val="09282A"/>
                </a:solidFill>
                <a:latin typeface="Inter Tight SemiBold"/>
                <a:ea typeface="Inter Tight SemiBold"/>
                <a:cs typeface="Inter Tight SemiBold"/>
                <a:sym typeface="Inter Tight SemiBold"/>
              </a:rPr>
              <a:t>(próximos 12 meses)</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90" name="Google Shape;1190;p16"/>
          <p:cNvSpPr txBox="1"/>
          <p:nvPr/>
        </p:nvSpPr>
        <p:spPr>
          <a:xfrm>
            <a:off x="4674095" y="3315493"/>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41</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91" name="Google Shape;1191;p16"/>
          <p:cNvSpPr txBox="1"/>
          <p:nvPr/>
        </p:nvSpPr>
        <p:spPr>
          <a:xfrm>
            <a:off x="592998" y="3923300"/>
            <a:ext cx="29667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es-ES" sz="1210" u="none" cap="none" strike="noStrike">
                <a:solidFill>
                  <a:srgbClr val="09282A"/>
                </a:solidFill>
                <a:latin typeface="Inter Tight SemiBold"/>
                <a:ea typeface="Inter Tight SemiBold"/>
                <a:cs typeface="Inter Tight SemiBold"/>
                <a:sym typeface="Inter Tight SemiBold"/>
              </a:rPr>
              <a:t>Confianza sólida en </a:t>
            </a:r>
            <a:r>
              <a:rPr lang="es-ES" sz="1210">
                <a:solidFill>
                  <a:srgbClr val="09282A"/>
                </a:solidFill>
                <a:latin typeface="Inter Tight SemiBold"/>
                <a:ea typeface="Inter Tight SemiBold"/>
                <a:cs typeface="Inter Tight SemiBold"/>
                <a:sym typeface="Inter Tight SemiBold"/>
              </a:rPr>
              <a:t>la dirección general</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92" name="Google Shape;1192;p16"/>
          <p:cNvSpPr txBox="1"/>
          <p:nvPr/>
        </p:nvSpPr>
        <p:spPr>
          <a:xfrm>
            <a:off x="4674095" y="3858927"/>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37</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193" name="Google Shape;1193;p16"/>
          <p:cNvSpPr txBox="1"/>
          <p:nvPr/>
        </p:nvSpPr>
        <p:spPr>
          <a:xfrm>
            <a:off x="592997" y="4450990"/>
            <a:ext cx="2440200" cy="18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10"/>
              <a:buFont typeface="Arial"/>
              <a:buNone/>
            </a:pPr>
            <a:r>
              <a:rPr b="0" i="0" lang="es-ES" sz="1210" u="none" cap="none" strike="noStrike">
                <a:solidFill>
                  <a:srgbClr val="09282A"/>
                </a:solidFill>
                <a:latin typeface="Inter Tight SemiBold"/>
                <a:ea typeface="Inter Tight SemiBold"/>
                <a:cs typeface="Inter Tight SemiBold"/>
                <a:sym typeface="Inter Tight SemiBold"/>
              </a:rPr>
              <a:t>Confianza sólida en RR. HH.</a:t>
            </a:r>
            <a:endParaRPr b="0" i="0" sz="1210" u="none" cap="none" strike="noStrike">
              <a:solidFill>
                <a:srgbClr val="09282A"/>
              </a:solidFill>
              <a:latin typeface="Inter Tight SemiBold"/>
              <a:ea typeface="Inter Tight SemiBold"/>
              <a:cs typeface="Inter Tight SemiBold"/>
              <a:sym typeface="Inter Tight SemiBold"/>
            </a:endParaRPr>
          </a:p>
        </p:txBody>
      </p:sp>
      <p:sp>
        <p:nvSpPr>
          <p:cNvPr id="1194" name="Google Shape;1194;p16"/>
          <p:cNvSpPr txBox="1"/>
          <p:nvPr/>
        </p:nvSpPr>
        <p:spPr>
          <a:xfrm>
            <a:off x="4674095" y="4374409"/>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41</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cxnSp>
        <p:nvCxnSpPr>
          <p:cNvPr id="1195" name="Google Shape;1195;p16"/>
          <p:cNvCxnSpPr/>
          <p:nvPr/>
        </p:nvCxnSpPr>
        <p:spPr>
          <a:xfrm>
            <a:off x="375374" y="2658500"/>
            <a:ext cx="8406600" cy="13200"/>
          </a:xfrm>
          <a:prstGeom prst="straightConnector1">
            <a:avLst/>
          </a:prstGeom>
          <a:noFill/>
          <a:ln cap="flat" cmpd="sng" w="9600">
            <a:solidFill>
              <a:srgbClr val="176164"/>
            </a:solidFill>
            <a:prstDash val="solid"/>
            <a:round/>
            <a:headEnd len="sm" w="sm" type="none"/>
            <a:tailEnd len="sm" w="sm" type="none"/>
          </a:ln>
        </p:spPr>
      </p:cxnSp>
      <p:cxnSp>
        <p:nvCxnSpPr>
          <p:cNvPr id="1196" name="Google Shape;1196;p16"/>
          <p:cNvCxnSpPr/>
          <p:nvPr/>
        </p:nvCxnSpPr>
        <p:spPr>
          <a:xfrm>
            <a:off x="375374" y="3206822"/>
            <a:ext cx="8406600" cy="13200"/>
          </a:xfrm>
          <a:prstGeom prst="straightConnector1">
            <a:avLst/>
          </a:prstGeom>
          <a:noFill/>
          <a:ln cap="flat" cmpd="sng" w="9600">
            <a:solidFill>
              <a:srgbClr val="176164"/>
            </a:solidFill>
            <a:prstDash val="solid"/>
            <a:round/>
            <a:headEnd len="sm" w="sm" type="none"/>
            <a:tailEnd len="sm" w="sm" type="none"/>
          </a:ln>
        </p:spPr>
      </p:cxnSp>
      <p:cxnSp>
        <p:nvCxnSpPr>
          <p:cNvPr id="1197" name="Google Shape;1197;p16"/>
          <p:cNvCxnSpPr/>
          <p:nvPr/>
        </p:nvCxnSpPr>
        <p:spPr>
          <a:xfrm>
            <a:off x="375374" y="3753038"/>
            <a:ext cx="8406600" cy="13200"/>
          </a:xfrm>
          <a:prstGeom prst="straightConnector1">
            <a:avLst/>
          </a:prstGeom>
          <a:noFill/>
          <a:ln cap="flat" cmpd="sng" w="9600">
            <a:solidFill>
              <a:srgbClr val="176164"/>
            </a:solidFill>
            <a:prstDash val="solid"/>
            <a:round/>
            <a:headEnd len="sm" w="sm" type="none"/>
            <a:tailEnd len="sm" w="sm" type="none"/>
          </a:ln>
        </p:spPr>
      </p:cxnSp>
      <p:cxnSp>
        <p:nvCxnSpPr>
          <p:cNvPr id="1198" name="Google Shape;1198;p16"/>
          <p:cNvCxnSpPr/>
          <p:nvPr/>
        </p:nvCxnSpPr>
        <p:spPr>
          <a:xfrm>
            <a:off x="375374" y="4264395"/>
            <a:ext cx="8406600" cy="13200"/>
          </a:xfrm>
          <a:prstGeom prst="straightConnector1">
            <a:avLst/>
          </a:prstGeom>
          <a:noFill/>
          <a:ln cap="flat" cmpd="sng" w="9600">
            <a:solidFill>
              <a:srgbClr val="176164"/>
            </a:solidFill>
            <a:prstDash val="solid"/>
            <a:round/>
            <a:headEnd len="sm" w="sm" type="none"/>
            <a:tailEnd len="sm" w="sm" type="none"/>
          </a:ln>
        </p:spPr>
      </p:cxnSp>
      <p:sp>
        <p:nvSpPr>
          <p:cNvPr id="1199" name="Google Shape;1199;p16"/>
          <p:cNvSpPr txBox="1"/>
          <p:nvPr/>
        </p:nvSpPr>
        <p:spPr>
          <a:xfrm>
            <a:off x="7027572" y="2246711"/>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23</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0" name="Google Shape;1200;p16"/>
          <p:cNvSpPr txBox="1"/>
          <p:nvPr/>
        </p:nvSpPr>
        <p:spPr>
          <a:xfrm>
            <a:off x="7027572" y="2781418"/>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42</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1" name="Google Shape;1201;p16"/>
          <p:cNvSpPr txBox="1"/>
          <p:nvPr/>
        </p:nvSpPr>
        <p:spPr>
          <a:xfrm>
            <a:off x="7027572" y="3322165"/>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66</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2" name="Google Shape;1202;p16"/>
          <p:cNvSpPr txBox="1"/>
          <p:nvPr/>
        </p:nvSpPr>
        <p:spPr>
          <a:xfrm>
            <a:off x="7027572" y="3865600"/>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9</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3" name="Google Shape;1203;p16"/>
          <p:cNvSpPr txBox="1"/>
          <p:nvPr/>
        </p:nvSpPr>
        <p:spPr>
          <a:xfrm>
            <a:off x="7027572" y="4381082"/>
            <a:ext cx="1035600" cy="31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6"/>
              <a:buFont typeface="Arial"/>
              <a:buNone/>
            </a:pPr>
            <a:r>
              <a:rPr b="0" i="0" lang="es-ES" sz="2017" u="none" cap="none" strike="noStrike">
                <a:solidFill>
                  <a:schemeClr val="accent5"/>
                </a:solidFill>
                <a:latin typeface="Inter Tight SemiBold"/>
                <a:ea typeface="Inter Tight SemiBold"/>
                <a:cs typeface="Inter Tight SemiBold"/>
                <a:sym typeface="Inter Tight SemiBold"/>
              </a:rPr>
              <a:t>13</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13" u="none" cap="none" strike="noStrike">
                <a:solidFill>
                  <a:schemeClr val="accent5"/>
                </a:solidFill>
                <a:latin typeface="Inter Tight SemiBold"/>
                <a:ea typeface="Inter Tight SemiBold"/>
                <a:cs typeface="Inter Tight SemiBold"/>
                <a:sym typeface="Inter Tight SemiBold"/>
              </a:rPr>
              <a:t>%</a:t>
            </a:r>
            <a:endParaRPr b="0" i="0" sz="1513" u="none" cap="none" strike="noStrike">
              <a:solidFill>
                <a:schemeClr val="accent5"/>
              </a:solidFill>
              <a:latin typeface="Inter Tight SemiBold"/>
              <a:ea typeface="Inter Tight SemiBold"/>
              <a:cs typeface="Inter Tight SemiBold"/>
              <a:sym typeface="Inter Tight SemiBold"/>
            </a:endParaRPr>
          </a:p>
        </p:txBody>
      </p:sp>
      <p:sp>
        <p:nvSpPr>
          <p:cNvPr id="1204" name="Google Shape;1204;p16"/>
          <p:cNvSpPr/>
          <p:nvPr/>
        </p:nvSpPr>
        <p:spPr>
          <a:xfrm>
            <a:off x="4011927" y="4374399"/>
            <a:ext cx="741900" cy="450000"/>
          </a:xfrm>
          <a:prstGeom prst="rect">
            <a:avLst/>
          </a:prstGeom>
          <a:solidFill>
            <a:srgbClr val="ADEBCA"/>
          </a:solidFill>
          <a:ln>
            <a:noFill/>
          </a:ln>
        </p:spPr>
        <p:txBody>
          <a:bodyPr anchorCtr="0" anchor="ctr" bIns="92225" lIns="92225" spcFirstLastPara="1" rIns="92225" wrap="square" tIns="92225">
            <a:noAutofit/>
          </a:bodyPr>
          <a:lstStyle/>
          <a:p>
            <a:pPr indent="0" lvl="0" marL="0" marR="0" rtl="0" algn="ctr">
              <a:lnSpc>
                <a:spcPct val="100000"/>
              </a:lnSpc>
              <a:spcBef>
                <a:spcPts val="0"/>
              </a:spcBef>
              <a:spcAft>
                <a:spcPts val="0"/>
              </a:spcAft>
              <a:buClr>
                <a:srgbClr val="000000"/>
              </a:buClr>
              <a:buSzPts val="1412"/>
              <a:buFont typeface="Arial"/>
              <a:buNone/>
            </a:pPr>
            <a:r>
              <a:t/>
            </a:r>
            <a:endParaRPr b="0" i="0" sz="1412" u="none" cap="none" strike="noStrike">
              <a:solidFill>
                <a:srgbClr val="000000"/>
              </a:solidFill>
              <a:latin typeface="Inter Tight Medium"/>
              <a:ea typeface="Inter Tight Medium"/>
              <a:cs typeface="Inter Tight Medium"/>
              <a:sym typeface="Inter Tigh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7"/>
          <p:cNvSpPr/>
          <p:nvPr/>
        </p:nvSpPr>
        <p:spPr>
          <a:xfrm>
            <a:off x="322865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10" name="Google Shape;1210;p17"/>
          <p:cNvSpPr/>
          <p:nvPr/>
        </p:nvSpPr>
        <p:spPr>
          <a:xfrm>
            <a:off x="3429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11" name="Google Shape;1211;p17"/>
          <p:cNvSpPr txBox="1"/>
          <p:nvPr/>
        </p:nvSpPr>
        <p:spPr>
          <a:xfrm>
            <a:off x="238000" y="217250"/>
            <a:ext cx="37758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chemeClr val="dk2"/>
                </a:solidFill>
                <a:latin typeface="Inter Tight SemiBold"/>
                <a:ea typeface="Inter Tight SemiBold"/>
                <a:cs typeface="Inter Tight SemiBold"/>
                <a:sym typeface="Inter Tight SemiBold"/>
              </a:rPr>
              <a:t>Conclusión:</a:t>
            </a:r>
            <a:endParaRPr b="0" i="0" sz="2275" u="none" cap="none" strike="noStrike">
              <a:solidFill>
                <a:schemeClr val="dk2"/>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lang="es-ES" sz="2275">
                <a:solidFill>
                  <a:schemeClr val="accent5"/>
                </a:solidFill>
                <a:latin typeface="Inter Tight SemiBold"/>
                <a:ea typeface="Inter Tight SemiBold"/>
                <a:cs typeface="Inter Tight SemiBold"/>
                <a:sym typeface="Inter Tight SemiBold"/>
              </a:rPr>
              <a:t>¿</a:t>
            </a:r>
            <a:r>
              <a:rPr b="0" i="0" lang="es-ES" sz="2275" u="none" cap="none" strike="noStrike">
                <a:solidFill>
                  <a:schemeClr val="accent5"/>
                </a:solidFill>
                <a:latin typeface="Inter Tight SemiBold"/>
                <a:ea typeface="Inter Tight SemiBold"/>
                <a:cs typeface="Inter Tight SemiBold"/>
                <a:sym typeface="Inter Tight SemiBold"/>
              </a:rPr>
              <a:t>Qué hacer hoy?</a:t>
            </a:r>
            <a:endParaRPr b="0" i="0" sz="2275" u="none" cap="none" strike="noStrike">
              <a:solidFill>
                <a:schemeClr val="accent5"/>
              </a:solidFill>
              <a:latin typeface="Inter Tight SemiBold"/>
              <a:ea typeface="Inter Tight SemiBold"/>
              <a:cs typeface="Inter Tight SemiBold"/>
              <a:sym typeface="Inter Tight SemiBold"/>
            </a:endParaRPr>
          </a:p>
        </p:txBody>
      </p:sp>
      <p:pic>
        <p:nvPicPr>
          <p:cNvPr id="1212" name="Google Shape;1212;p17" title="Subtitle.png"/>
          <p:cNvPicPr preferRelativeResize="0"/>
          <p:nvPr/>
        </p:nvPicPr>
        <p:blipFill rotWithShape="1">
          <a:blip r:embed="rId3">
            <a:alphaModFix/>
          </a:blip>
          <a:srcRect b="0" l="0" r="0" t="0"/>
          <a:stretch/>
        </p:blipFill>
        <p:spPr>
          <a:xfrm>
            <a:off x="555075" y="1516975"/>
            <a:ext cx="336405" cy="480562"/>
          </a:xfrm>
          <a:prstGeom prst="rect">
            <a:avLst/>
          </a:prstGeom>
          <a:noFill/>
          <a:ln>
            <a:noFill/>
          </a:ln>
        </p:spPr>
      </p:pic>
      <p:sp>
        <p:nvSpPr>
          <p:cNvPr id="1213" name="Google Shape;1213;p17"/>
          <p:cNvSpPr txBox="1"/>
          <p:nvPr/>
        </p:nvSpPr>
        <p:spPr>
          <a:xfrm>
            <a:off x="1037773" y="1561375"/>
            <a:ext cx="11430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D0DEFB"/>
                </a:solidFill>
                <a:latin typeface="Inter Tight SemiBold"/>
                <a:ea typeface="Inter Tight SemiBold"/>
                <a:cs typeface="Inter Tight SemiBold"/>
                <a:sym typeface="Inter Tight SemiBold"/>
              </a:rPr>
              <a:t>Disciplina de decisión</a:t>
            </a:r>
            <a:endParaRPr b="0" i="0" sz="1600" u="none" cap="none" strike="noStrike">
              <a:solidFill>
                <a:srgbClr val="D0DEFB"/>
              </a:solidFill>
              <a:latin typeface="Inter Tight SemiBold"/>
              <a:ea typeface="Inter Tight SemiBold"/>
              <a:cs typeface="Inter Tight SemiBold"/>
              <a:sym typeface="Inter Tight SemiBold"/>
            </a:endParaRPr>
          </a:p>
        </p:txBody>
      </p:sp>
      <p:sp>
        <p:nvSpPr>
          <p:cNvPr id="1214" name="Google Shape;1214;p17"/>
          <p:cNvSpPr txBox="1"/>
          <p:nvPr/>
        </p:nvSpPr>
        <p:spPr>
          <a:xfrm>
            <a:off x="726963" y="2406150"/>
            <a:ext cx="15045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Escoge una decisión de gran impacto</a:t>
            </a:r>
            <a:endParaRPr b="0" i="0" sz="1100" u="none" cap="none" strike="noStrike">
              <a:solidFill>
                <a:srgbClr val="FFFFFF"/>
              </a:solidFill>
              <a:latin typeface="Inter Tight Medium"/>
              <a:ea typeface="Inter Tight Medium"/>
              <a:cs typeface="Inter Tight Medium"/>
              <a:sym typeface="Inter Tight Medium"/>
            </a:endParaRPr>
          </a:p>
        </p:txBody>
      </p:sp>
      <p:sp>
        <p:nvSpPr>
          <p:cNvPr id="1215" name="Google Shape;1215;p17"/>
          <p:cNvSpPr txBox="1"/>
          <p:nvPr/>
        </p:nvSpPr>
        <p:spPr>
          <a:xfrm>
            <a:off x="898888" y="2853483"/>
            <a:ext cx="1721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Establece de 3 a 5 indicadores principales</a:t>
            </a:r>
            <a:endParaRPr b="0" i="0" sz="1100" u="none" cap="none" strike="noStrike">
              <a:solidFill>
                <a:srgbClr val="FFFFFF"/>
              </a:solidFill>
              <a:latin typeface="Inter Tight Medium"/>
              <a:ea typeface="Inter Tight Medium"/>
              <a:cs typeface="Inter Tight Medium"/>
              <a:sym typeface="Inter Tight Medium"/>
            </a:endParaRPr>
          </a:p>
        </p:txBody>
      </p:sp>
      <p:sp>
        <p:nvSpPr>
          <p:cNvPr id="1216" name="Google Shape;1216;p17"/>
          <p:cNvSpPr txBox="1"/>
          <p:nvPr/>
        </p:nvSpPr>
        <p:spPr>
          <a:xfrm>
            <a:off x="898863" y="3300817"/>
            <a:ext cx="1721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Documenta presunciones y resultados</a:t>
            </a:r>
            <a:endParaRPr b="0" i="0" sz="1100" u="none" cap="none" strike="noStrike">
              <a:solidFill>
                <a:srgbClr val="FFFFFF"/>
              </a:solidFill>
              <a:latin typeface="Inter Tight Medium"/>
              <a:ea typeface="Inter Tight Medium"/>
              <a:cs typeface="Inter Tight Medium"/>
              <a:sym typeface="Inter Tight Medium"/>
            </a:endParaRPr>
          </a:p>
        </p:txBody>
      </p:sp>
      <p:sp>
        <p:nvSpPr>
          <p:cNvPr id="1217" name="Google Shape;1217;p17"/>
          <p:cNvSpPr txBox="1"/>
          <p:nvPr/>
        </p:nvSpPr>
        <p:spPr>
          <a:xfrm>
            <a:off x="898863" y="3748150"/>
            <a:ext cx="1721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Revisa una vez al mes</a:t>
            </a:r>
            <a:endParaRPr b="0" i="0" sz="1100" u="none" cap="none" strike="noStrike">
              <a:solidFill>
                <a:srgbClr val="FFFFFF"/>
              </a:solidFill>
              <a:latin typeface="Inter Tight Medium"/>
              <a:ea typeface="Inter Tight Medium"/>
              <a:cs typeface="Inter Tight Medium"/>
              <a:sym typeface="Inter Tight Medium"/>
            </a:endParaRPr>
          </a:p>
        </p:txBody>
      </p:sp>
      <p:cxnSp>
        <p:nvCxnSpPr>
          <p:cNvPr id="1218" name="Google Shape;1218;p17"/>
          <p:cNvCxnSpPr/>
          <p:nvPr/>
        </p:nvCxnSpPr>
        <p:spPr>
          <a:xfrm>
            <a:off x="3417875" y="3071720"/>
            <a:ext cx="2208000" cy="0"/>
          </a:xfrm>
          <a:prstGeom prst="straightConnector1">
            <a:avLst/>
          </a:prstGeom>
          <a:noFill/>
          <a:ln cap="flat" cmpd="sng" w="9525">
            <a:solidFill>
              <a:srgbClr val="D0DEFB"/>
            </a:solidFill>
            <a:prstDash val="solid"/>
            <a:round/>
            <a:headEnd len="sm" w="sm" type="none"/>
            <a:tailEnd len="sm" w="sm" type="none"/>
          </a:ln>
        </p:spPr>
      </p:cxnSp>
      <p:sp>
        <p:nvSpPr>
          <p:cNvPr id="1219" name="Google Shape;1219;p17"/>
          <p:cNvSpPr txBox="1"/>
          <p:nvPr/>
        </p:nvSpPr>
        <p:spPr>
          <a:xfrm>
            <a:off x="726963" y="285347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20" name="Google Shape;1220;p17"/>
          <p:cNvSpPr txBox="1"/>
          <p:nvPr/>
        </p:nvSpPr>
        <p:spPr>
          <a:xfrm>
            <a:off x="726963" y="329417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21" name="Google Shape;1221;p17"/>
          <p:cNvSpPr txBox="1"/>
          <p:nvPr/>
        </p:nvSpPr>
        <p:spPr>
          <a:xfrm>
            <a:off x="726963" y="374182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pic>
        <p:nvPicPr>
          <p:cNvPr id="1222" name="Google Shape;1222;p17" title="Subtitle.png"/>
          <p:cNvPicPr preferRelativeResize="0"/>
          <p:nvPr/>
        </p:nvPicPr>
        <p:blipFill rotWithShape="1">
          <a:blip r:embed="rId4">
            <a:alphaModFix/>
          </a:blip>
          <a:srcRect b="698" l="0" r="0" t="709"/>
          <a:stretch/>
        </p:blipFill>
        <p:spPr>
          <a:xfrm>
            <a:off x="3440825" y="1516975"/>
            <a:ext cx="336405" cy="480562"/>
          </a:xfrm>
          <a:prstGeom prst="rect">
            <a:avLst/>
          </a:prstGeom>
          <a:noFill/>
          <a:ln>
            <a:noFill/>
          </a:ln>
        </p:spPr>
      </p:pic>
      <p:sp>
        <p:nvSpPr>
          <p:cNvPr id="1223" name="Google Shape;1223;p17"/>
          <p:cNvSpPr txBox="1"/>
          <p:nvPr/>
        </p:nvSpPr>
        <p:spPr>
          <a:xfrm>
            <a:off x="3850377" y="1530082"/>
            <a:ext cx="1997925" cy="69249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0" i="0" lang="es-ES" sz="1500" u="none" cap="none" strike="noStrike">
                <a:solidFill>
                  <a:srgbClr val="D0DEFB"/>
                </a:solidFill>
                <a:latin typeface="Inter Tight SemiBold"/>
                <a:ea typeface="Inter Tight SemiBold"/>
                <a:cs typeface="Inter Tight SemiBold"/>
                <a:sym typeface="Inter Tight SemiBold"/>
              </a:rPr>
              <a:t>Capacitación en IA y prácticas que prioricen las competencias</a:t>
            </a:r>
            <a:endParaRPr b="0" i="0" sz="1500" u="none" cap="none" strike="noStrike">
              <a:solidFill>
                <a:srgbClr val="D0DEFB"/>
              </a:solidFill>
              <a:latin typeface="Inter Tight SemiBold"/>
              <a:ea typeface="Inter Tight SemiBold"/>
              <a:cs typeface="Inter Tight SemiBold"/>
              <a:sym typeface="Inter Tight SemiBold"/>
            </a:endParaRPr>
          </a:p>
        </p:txBody>
      </p:sp>
      <p:sp>
        <p:nvSpPr>
          <p:cNvPr id="1224" name="Google Shape;1224;p17"/>
          <p:cNvSpPr txBox="1"/>
          <p:nvPr/>
        </p:nvSpPr>
        <p:spPr>
          <a:xfrm>
            <a:off x="3653050" y="2408042"/>
            <a:ext cx="2461350" cy="50783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Determina el uso de base </a:t>
            </a:r>
            <a:endParaRPr b="0" i="0" sz="1100" u="none" cap="none" strike="noStrike">
              <a:solidFill>
                <a:srgbClr val="FFFFFF"/>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y las necesidades de mejora de competencias</a:t>
            </a:r>
            <a:endParaRPr b="0" i="0" sz="1100" u="none" cap="none" strike="noStrike">
              <a:solidFill>
                <a:srgbClr val="FFFFFF"/>
              </a:solidFill>
              <a:latin typeface="Inter Tight Medium"/>
              <a:ea typeface="Inter Tight Medium"/>
              <a:cs typeface="Inter Tight Medium"/>
              <a:sym typeface="Inter Tight Medium"/>
            </a:endParaRPr>
          </a:p>
        </p:txBody>
      </p:sp>
      <p:sp>
        <p:nvSpPr>
          <p:cNvPr id="1225" name="Google Shape;1225;p17"/>
          <p:cNvSpPr txBox="1"/>
          <p:nvPr/>
        </p:nvSpPr>
        <p:spPr>
          <a:xfrm>
            <a:off x="3653050" y="2881864"/>
            <a:ext cx="17214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Imparte formación </a:t>
            </a:r>
            <a:endParaRPr b="0" i="0" sz="1100" u="none" cap="none" strike="noStrike">
              <a:solidFill>
                <a:srgbClr val="FFFFFF"/>
              </a:solidFill>
              <a:latin typeface="Inter Tight Medium"/>
              <a:ea typeface="Inter Tight Medium"/>
              <a:cs typeface="Inter Tight Medium"/>
              <a:sym typeface="Inter Tight Medium"/>
            </a:endParaRPr>
          </a:p>
        </p:txBody>
      </p:sp>
      <p:sp>
        <p:nvSpPr>
          <p:cNvPr id="1226" name="Google Shape;1226;p17"/>
          <p:cNvSpPr txBox="1"/>
          <p:nvPr/>
        </p:nvSpPr>
        <p:spPr>
          <a:xfrm>
            <a:off x="3588652" y="3118902"/>
            <a:ext cx="23634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FFFFFF"/>
                </a:solidFill>
                <a:latin typeface="Inter Tight Medium"/>
                <a:ea typeface="Inter Tight Medium"/>
                <a:cs typeface="Inter Tight Medium"/>
                <a:sym typeface="Inter Tight Medium"/>
              </a:rPr>
              <a:t>Prueba 1 o 2 casos de uso de </a:t>
            </a:r>
            <a:br>
              <a:rPr b="0" i="0" lang="es-ES" sz="1000" u="none" cap="none" strike="noStrike">
                <a:solidFill>
                  <a:srgbClr val="FFFFFF"/>
                </a:solidFill>
                <a:latin typeface="Inter Tight Medium"/>
                <a:ea typeface="Inter Tight Medium"/>
                <a:cs typeface="Inter Tight Medium"/>
                <a:sym typeface="Inter Tight Medium"/>
              </a:rPr>
            </a:br>
            <a:r>
              <a:rPr b="0" i="0" lang="es-ES" sz="1000" u="none" cap="none" strike="noStrike">
                <a:solidFill>
                  <a:srgbClr val="FFFFFF"/>
                </a:solidFill>
                <a:latin typeface="Inter Tight Medium"/>
                <a:ea typeface="Inter Tight Medium"/>
                <a:cs typeface="Inter Tight Medium"/>
                <a:sym typeface="Inter Tight Medium"/>
              </a:rPr>
              <a:t>planificación de RR. HH. + sigue el progreso </a:t>
            </a:r>
            <a:r>
              <a:rPr lang="es-ES" sz="1000">
                <a:solidFill>
                  <a:srgbClr val="FFFFFF"/>
                </a:solidFill>
                <a:latin typeface="Inter Tight Medium"/>
                <a:ea typeface="Inter Tight Medium"/>
                <a:cs typeface="Inter Tight Medium"/>
                <a:sym typeface="Inter Tight Medium"/>
              </a:rPr>
              <a:t>y su i</a:t>
            </a:r>
            <a:r>
              <a:rPr b="0" i="0" lang="es-ES" sz="1000" u="none" cap="none" strike="noStrike">
                <a:solidFill>
                  <a:srgbClr val="FFFFFF"/>
                </a:solidFill>
                <a:latin typeface="Inter Tight Medium"/>
                <a:ea typeface="Inter Tight Medium"/>
                <a:cs typeface="Inter Tight Medium"/>
                <a:sym typeface="Inter Tight Medium"/>
              </a:rPr>
              <a:t>mpacto</a:t>
            </a:r>
            <a:endParaRPr b="0" i="0" sz="1000" u="none" cap="none" strike="noStrike">
              <a:solidFill>
                <a:srgbClr val="FFFFFF"/>
              </a:solidFill>
              <a:latin typeface="Inter Tight Medium"/>
              <a:ea typeface="Inter Tight Medium"/>
              <a:cs typeface="Inter Tight Medium"/>
              <a:sym typeface="Inter Tight Medium"/>
            </a:endParaRPr>
          </a:p>
        </p:txBody>
      </p:sp>
      <p:sp>
        <p:nvSpPr>
          <p:cNvPr id="1227" name="Google Shape;1227;p17"/>
          <p:cNvSpPr txBox="1"/>
          <p:nvPr/>
        </p:nvSpPr>
        <p:spPr>
          <a:xfrm>
            <a:off x="3460100" y="2858130"/>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cxnSp>
        <p:nvCxnSpPr>
          <p:cNvPr id="1228" name="Google Shape;1228;p17"/>
          <p:cNvCxnSpPr/>
          <p:nvPr/>
        </p:nvCxnSpPr>
        <p:spPr>
          <a:xfrm>
            <a:off x="3415563" y="3630470"/>
            <a:ext cx="2208000" cy="0"/>
          </a:xfrm>
          <a:prstGeom prst="straightConnector1">
            <a:avLst/>
          </a:prstGeom>
          <a:noFill/>
          <a:ln cap="flat" cmpd="sng" w="9525">
            <a:solidFill>
              <a:srgbClr val="D0DEFB"/>
            </a:solidFill>
            <a:prstDash val="solid"/>
            <a:round/>
            <a:headEnd len="sm" w="sm" type="none"/>
            <a:tailEnd len="sm" w="sm" type="none"/>
          </a:ln>
        </p:spPr>
      </p:cxnSp>
      <p:sp>
        <p:nvSpPr>
          <p:cNvPr id="1229" name="Google Shape;1229;p17"/>
          <p:cNvSpPr txBox="1"/>
          <p:nvPr/>
        </p:nvSpPr>
        <p:spPr>
          <a:xfrm>
            <a:off x="3609027" y="3664701"/>
            <a:ext cx="236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FFFFFF"/>
                </a:solidFill>
                <a:latin typeface="Inter Tight Medium"/>
                <a:ea typeface="Inter Tight Medium"/>
                <a:cs typeface="Inter Tight Medium"/>
                <a:sym typeface="Inter Tight Medium"/>
              </a:rPr>
              <a:t>Mapea las competencias en un departamento</a:t>
            </a:r>
            <a:endParaRPr b="0" i="0" sz="1000" u="none" cap="none" strike="noStrike">
              <a:solidFill>
                <a:srgbClr val="FFFFFF"/>
              </a:solidFill>
              <a:latin typeface="Inter Tight Medium"/>
              <a:ea typeface="Inter Tight Medium"/>
              <a:cs typeface="Inter Tight Medium"/>
              <a:sym typeface="Inter Tight Medium"/>
            </a:endParaRPr>
          </a:p>
        </p:txBody>
      </p:sp>
      <p:sp>
        <p:nvSpPr>
          <p:cNvPr id="1230" name="Google Shape;1230;p17"/>
          <p:cNvSpPr txBox="1"/>
          <p:nvPr/>
        </p:nvSpPr>
        <p:spPr>
          <a:xfrm>
            <a:off x="3742906" y="3964185"/>
            <a:ext cx="2222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FFFFFF"/>
                </a:solidFill>
                <a:latin typeface="Inter Tight Medium"/>
                <a:ea typeface="Inter Tight Medium"/>
                <a:cs typeface="Inter Tight Medium"/>
                <a:sym typeface="Inter Tight Medium"/>
              </a:rPr>
              <a:t>Actualiza las ofertas de trabajo/entrevistas</a:t>
            </a:r>
            <a:endParaRPr b="0" i="0" sz="1000" u="none" cap="none" strike="noStrike">
              <a:solidFill>
                <a:srgbClr val="FFFFFF"/>
              </a:solidFill>
              <a:latin typeface="Inter Tight Medium"/>
              <a:ea typeface="Inter Tight Medium"/>
              <a:cs typeface="Inter Tight Medium"/>
              <a:sym typeface="Inter Tight Medium"/>
            </a:endParaRPr>
          </a:p>
        </p:txBody>
      </p:sp>
      <p:sp>
        <p:nvSpPr>
          <p:cNvPr id="1231" name="Google Shape;1231;p17"/>
          <p:cNvSpPr txBox="1"/>
          <p:nvPr/>
        </p:nvSpPr>
        <p:spPr>
          <a:xfrm>
            <a:off x="3610412" y="396418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32" name="Google Shape;1232;p17"/>
          <p:cNvSpPr txBox="1"/>
          <p:nvPr/>
        </p:nvSpPr>
        <p:spPr>
          <a:xfrm>
            <a:off x="3782311" y="4278718"/>
            <a:ext cx="22224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FFFFFF"/>
                </a:solidFill>
                <a:latin typeface="Inter Tight Medium"/>
                <a:ea typeface="Inter Tight Medium"/>
                <a:cs typeface="Inter Tight Medium"/>
                <a:sym typeface="Inter Tight Medium"/>
              </a:rPr>
              <a:t>Conforma un panel de control de capacidades a partir de los datos existentes</a:t>
            </a:r>
            <a:endParaRPr b="0" i="0" sz="1000" u="none" cap="none" strike="noStrike">
              <a:solidFill>
                <a:srgbClr val="FFFFFF"/>
              </a:solidFill>
              <a:latin typeface="Inter Tight Medium"/>
              <a:ea typeface="Inter Tight Medium"/>
              <a:cs typeface="Inter Tight Medium"/>
              <a:sym typeface="Inter Tight Medium"/>
            </a:endParaRPr>
          </a:p>
        </p:txBody>
      </p:sp>
      <p:sp>
        <p:nvSpPr>
          <p:cNvPr id="1233" name="Google Shape;1233;p17"/>
          <p:cNvSpPr txBox="1"/>
          <p:nvPr/>
        </p:nvSpPr>
        <p:spPr>
          <a:xfrm>
            <a:off x="3622854" y="4290426"/>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34" name="Google Shape;1234;p17"/>
          <p:cNvSpPr/>
          <p:nvPr/>
        </p:nvSpPr>
        <p:spPr>
          <a:xfrm>
            <a:off x="6114400" y="1306275"/>
            <a:ext cx="2692800" cy="3534300"/>
          </a:xfrm>
          <a:prstGeom prst="roundRect">
            <a:avLst>
              <a:gd fmla="val 6897" name="adj"/>
            </a:avLst>
          </a:prstGeom>
          <a:solidFill>
            <a:schemeClr val="dk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pic>
        <p:nvPicPr>
          <p:cNvPr id="1235" name="Google Shape;1235;p17" title="Subtitle.png"/>
          <p:cNvPicPr preferRelativeResize="0"/>
          <p:nvPr/>
        </p:nvPicPr>
        <p:blipFill rotWithShape="1">
          <a:blip r:embed="rId5">
            <a:alphaModFix/>
          </a:blip>
          <a:srcRect b="698" l="0" r="0" t="709"/>
          <a:stretch/>
        </p:blipFill>
        <p:spPr>
          <a:xfrm>
            <a:off x="6326575" y="1516975"/>
            <a:ext cx="336405" cy="480562"/>
          </a:xfrm>
          <a:prstGeom prst="rect">
            <a:avLst/>
          </a:prstGeom>
          <a:noFill/>
          <a:ln>
            <a:noFill/>
          </a:ln>
        </p:spPr>
      </p:pic>
      <p:sp>
        <p:nvSpPr>
          <p:cNvPr id="1236" name="Google Shape;1236;p17"/>
          <p:cNvSpPr txBox="1"/>
          <p:nvPr/>
        </p:nvSpPr>
        <p:spPr>
          <a:xfrm>
            <a:off x="6809275" y="1561375"/>
            <a:ext cx="1252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rgbClr val="D0DEFB"/>
                </a:solidFill>
                <a:latin typeface="Inter Tight SemiBold"/>
                <a:ea typeface="Inter Tight SemiBold"/>
                <a:cs typeface="Inter Tight SemiBold"/>
                <a:sym typeface="Inter Tight SemiBold"/>
              </a:rPr>
              <a:t>Cambio demográfico</a:t>
            </a:r>
            <a:endParaRPr b="0" i="0" sz="1600" u="none" cap="none" strike="noStrike">
              <a:solidFill>
                <a:srgbClr val="D0DEFB"/>
              </a:solidFill>
              <a:latin typeface="Inter Tight SemiBold"/>
              <a:ea typeface="Inter Tight SemiBold"/>
              <a:cs typeface="Inter Tight SemiBold"/>
              <a:sym typeface="Inter Tight SemiBold"/>
            </a:endParaRPr>
          </a:p>
        </p:txBody>
      </p:sp>
      <p:sp>
        <p:nvSpPr>
          <p:cNvPr id="1237" name="Google Shape;1237;p17"/>
          <p:cNvSpPr txBox="1"/>
          <p:nvPr/>
        </p:nvSpPr>
        <p:spPr>
          <a:xfrm>
            <a:off x="6498476" y="2406150"/>
            <a:ext cx="16758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Crea </a:t>
            </a:r>
            <a:r>
              <a:rPr lang="es-ES" sz="1100">
                <a:solidFill>
                  <a:srgbClr val="FFFFFF"/>
                </a:solidFill>
                <a:latin typeface="Inter Tight Medium"/>
                <a:ea typeface="Inter Tight Medium"/>
                <a:cs typeface="Inter Tight Medium"/>
                <a:sym typeface="Inter Tight Medium"/>
              </a:rPr>
              <a:t>procesos </a:t>
            </a:r>
            <a:r>
              <a:rPr b="0" i="0" lang="es-ES" sz="1100" u="none" cap="none" strike="noStrike">
                <a:solidFill>
                  <a:srgbClr val="FFFFFF"/>
                </a:solidFill>
                <a:latin typeface="Inter Tight Medium"/>
                <a:ea typeface="Inter Tight Medium"/>
                <a:cs typeface="Inter Tight Medium"/>
                <a:sym typeface="Inter Tight Medium"/>
              </a:rPr>
              <a:t>para transferir conocimientos</a:t>
            </a:r>
            <a:endParaRPr b="0" i="0" sz="1100" u="none" cap="none" strike="noStrike">
              <a:solidFill>
                <a:srgbClr val="FFFFFF"/>
              </a:solidFill>
              <a:latin typeface="Inter Tight Medium"/>
              <a:ea typeface="Inter Tight Medium"/>
              <a:cs typeface="Inter Tight Medium"/>
              <a:sym typeface="Inter Tight Medium"/>
            </a:endParaRPr>
          </a:p>
        </p:txBody>
      </p:sp>
      <p:sp>
        <p:nvSpPr>
          <p:cNvPr id="1238" name="Google Shape;1238;p17"/>
          <p:cNvSpPr txBox="1"/>
          <p:nvPr/>
        </p:nvSpPr>
        <p:spPr>
          <a:xfrm>
            <a:off x="6670400" y="2853483"/>
            <a:ext cx="1721400" cy="50783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Estandariza la documentación de los procesos</a:t>
            </a:r>
            <a:endParaRPr b="0" i="0" sz="1100" u="none" cap="none" strike="noStrike">
              <a:solidFill>
                <a:srgbClr val="FFFFFF"/>
              </a:solidFill>
              <a:latin typeface="Inter Tight Medium"/>
              <a:ea typeface="Inter Tight Medium"/>
              <a:cs typeface="Inter Tight Medium"/>
              <a:sym typeface="Inter Tight Medium"/>
            </a:endParaRPr>
          </a:p>
        </p:txBody>
      </p:sp>
      <p:sp>
        <p:nvSpPr>
          <p:cNvPr id="1239" name="Google Shape;1239;p17"/>
          <p:cNvSpPr txBox="1"/>
          <p:nvPr/>
        </p:nvSpPr>
        <p:spPr>
          <a:xfrm>
            <a:off x="6662980" y="3463375"/>
            <a:ext cx="17214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Renueva los planes iniciales de carrera/PVE</a:t>
            </a:r>
            <a:endParaRPr b="0" i="0" sz="1100" u="none" cap="none" strike="noStrike">
              <a:solidFill>
                <a:srgbClr val="FFFFFF"/>
              </a:solidFill>
              <a:latin typeface="Inter Tight Medium"/>
              <a:ea typeface="Inter Tight Medium"/>
              <a:cs typeface="Inter Tight Medium"/>
              <a:sym typeface="Inter Tight Medium"/>
            </a:endParaRPr>
          </a:p>
        </p:txBody>
      </p:sp>
      <p:sp>
        <p:nvSpPr>
          <p:cNvPr id="1240" name="Google Shape;1240;p17"/>
          <p:cNvSpPr txBox="1"/>
          <p:nvPr/>
        </p:nvSpPr>
        <p:spPr>
          <a:xfrm>
            <a:off x="6498475" y="2853475"/>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41" name="Google Shape;1241;p17"/>
          <p:cNvSpPr txBox="1"/>
          <p:nvPr/>
        </p:nvSpPr>
        <p:spPr>
          <a:xfrm>
            <a:off x="6494777" y="3477709"/>
            <a:ext cx="1353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D0DEFB"/>
                </a:solidFill>
                <a:latin typeface="Inter Tight Medium"/>
                <a:ea typeface="Inter Tight Medium"/>
                <a:cs typeface="Inter Tight Medium"/>
                <a:sym typeface="Inter Tight Medium"/>
              </a:rPr>
              <a:t>→</a:t>
            </a:r>
            <a:endParaRPr b="0" i="0" sz="1100" u="none" cap="none" strike="noStrike">
              <a:solidFill>
                <a:srgbClr val="D0DEFB"/>
              </a:solidFill>
              <a:latin typeface="Inter Tight Medium"/>
              <a:ea typeface="Inter Tight Medium"/>
              <a:cs typeface="Inter Tight Medium"/>
              <a:sym typeface="Inter Tight Medium"/>
            </a:endParaRPr>
          </a:p>
        </p:txBody>
      </p:sp>
      <p:sp>
        <p:nvSpPr>
          <p:cNvPr id="1242" name="Google Shape;1242;p17"/>
          <p:cNvSpPr/>
          <p:nvPr/>
        </p:nvSpPr>
        <p:spPr>
          <a:xfrm>
            <a:off x="6380725"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3" name="Google Shape;1243;p17"/>
          <p:cNvSpPr/>
          <p:nvPr/>
        </p:nvSpPr>
        <p:spPr>
          <a:xfrm>
            <a:off x="3505838"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4" name="Google Shape;1244;p17"/>
          <p:cNvSpPr/>
          <p:nvPr/>
        </p:nvSpPr>
        <p:spPr>
          <a:xfrm>
            <a:off x="3505838" y="3173769"/>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5" name="Google Shape;1245;p17"/>
          <p:cNvSpPr/>
          <p:nvPr/>
        </p:nvSpPr>
        <p:spPr>
          <a:xfrm>
            <a:off x="3505838" y="3701800"/>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46" name="Google Shape;1246;p17"/>
          <p:cNvSpPr/>
          <p:nvPr/>
        </p:nvSpPr>
        <p:spPr>
          <a:xfrm>
            <a:off x="611188" y="2461075"/>
            <a:ext cx="59400" cy="59400"/>
          </a:xfrm>
          <a:prstGeom prst="ellipse">
            <a:avLst/>
          </a:prstGeom>
          <a:solidFill>
            <a:srgbClr val="D0DE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pic>
        <p:nvPicPr>
          <p:cNvPr id="1251" name="Google Shape;1251;p18" title="Background Textures.png"/>
          <p:cNvPicPr preferRelativeResize="0"/>
          <p:nvPr/>
        </p:nvPicPr>
        <p:blipFill rotWithShape="1">
          <a:blip r:embed="rId3">
            <a:alphaModFix/>
          </a:blip>
          <a:srcRect b="65724" l="6819" r="13702" t="4960"/>
          <a:stretch/>
        </p:blipFill>
        <p:spPr>
          <a:xfrm>
            <a:off x="0" y="0"/>
            <a:ext cx="9144000" cy="5143501"/>
          </a:xfrm>
          <a:prstGeom prst="rect">
            <a:avLst/>
          </a:prstGeom>
          <a:noFill/>
          <a:ln>
            <a:noFill/>
          </a:ln>
        </p:spPr>
      </p:pic>
      <p:sp>
        <p:nvSpPr>
          <p:cNvPr id="1252" name="Google Shape;1252;p18"/>
          <p:cNvSpPr txBox="1"/>
          <p:nvPr/>
        </p:nvSpPr>
        <p:spPr>
          <a:xfrm>
            <a:off x="973650" y="1590700"/>
            <a:ext cx="7196700" cy="713100"/>
          </a:xfrm>
          <a:prstGeom prst="rect">
            <a:avLst/>
          </a:prstGeom>
          <a:noFill/>
          <a:ln>
            <a:noFill/>
          </a:ln>
        </p:spPr>
        <p:txBody>
          <a:bodyPr anchorCtr="0" anchor="b" bIns="91425" lIns="91425" spcFirstLastPara="1" rIns="91425" wrap="square" tIns="91425">
            <a:noAutofit/>
          </a:bodyPr>
          <a:lstStyle/>
          <a:p>
            <a:pPr indent="0" lvl="0" marL="0" marR="0" rtl="0" algn="ctr">
              <a:lnSpc>
                <a:spcPct val="80000"/>
              </a:lnSpc>
              <a:spcBef>
                <a:spcPts val="0"/>
              </a:spcBef>
              <a:spcAft>
                <a:spcPts val="0"/>
              </a:spcAft>
              <a:buClr>
                <a:srgbClr val="000000"/>
              </a:buClr>
              <a:buSzPts val="4000"/>
              <a:buFont typeface="Arial"/>
              <a:buNone/>
            </a:pPr>
            <a:r>
              <a:rPr b="0" i="0" lang="es-ES" sz="4000" u="none" cap="none" strike="noStrike">
                <a:solidFill>
                  <a:srgbClr val="FFF7EB"/>
                </a:solidFill>
                <a:latin typeface="Inter Tight SemiBold"/>
                <a:ea typeface="Inter Tight SemiBold"/>
                <a:cs typeface="Inter Tight SemiBold"/>
                <a:sym typeface="Inter Tight SemiBold"/>
              </a:rPr>
              <a:t>Gracias</a:t>
            </a:r>
            <a:endParaRPr b="0" i="0" sz="4000" u="none" cap="none" strike="noStrike">
              <a:solidFill>
                <a:srgbClr val="FFF7EB"/>
              </a:solidFill>
              <a:latin typeface="Inter Tight SemiBold"/>
              <a:ea typeface="Inter Tight SemiBold"/>
              <a:cs typeface="Inter Tight SemiBold"/>
              <a:sym typeface="Inter Tight SemiBold"/>
            </a:endParaRPr>
          </a:p>
        </p:txBody>
      </p:sp>
      <p:sp>
        <p:nvSpPr>
          <p:cNvPr id="1253" name="Google Shape;1253;p18"/>
          <p:cNvSpPr txBox="1"/>
          <p:nvPr/>
        </p:nvSpPr>
        <p:spPr>
          <a:xfrm>
            <a:off x="1473750" y="2439550"/>
            <a:ext cx="6196500" cy="788100"/>
          </a:xfrm>
          <a:prstGeom prst="rect">
            <a:avLst/>
          </a:prstGeom>
          <a:noFill/>
          <a:ln>
            <a:noFill/>
          </a:ln>
        </p:spPr>
        <p:txBody>
          <a:bodyPr anchorCtr="0" anchor="t" bIns="47275" lIns="94550" spcFirstLastPara="1" rIns="94550" wrap="square" tIns="47275">
            <a:spAutoFit/>
          </a:bodyPr>
          <a:lstStyle/>
          <a:p>
            <a:pPr indent="0" lvl="0" marL="0" marR="0" rtl="0" algn="ctr">
              <a:lnSpc>
                <a:spcPct val="100000"/>
              </a:lnSpc>
              <a:spcBef>
                <a:spcPts val="0"/>
              </a:spcBef>
              <a:spcAft>
                <a:spcPts val="0"/>
              </a:spcAft>
              <a:buClr>
                <a:srgbClr val="000000"/>
              </a:buClr>
              <a:buSzPts val="1100"/>
              <a:buFont typeface="Arial"/>
              <a:buNone/>
            </a:pPr>
            <a:r>
              <a:rPr b="0" i="0" lang="es-ES" sz="1500" u="none" cap="none" strike="noStrike">
                <a:solidFill>
                  <a:schemeClr val="dk1"/>
                </a:solidFill>
                <a:latin typeface="Inter Tight SemiBold"/>
                <a:ea typeface="Inter Tight SemiBold"/>
                <a:cs typeface="Inter Tight SemiBold"/>
                <a:sym typeface="Inter Tight SemiBold"/>
              </a:rPr>
              <a:t>Para los profesionales de RR. HH. y los </a:t>
            </a:r>
            <a:r>
              <a:rPr lang="es-ES" sz="1500">
                <a:solidFill>
                  <a:schemeClr val="dk1"/>
                </a:solidFill>
                <a:latin typeface="Inter Tight SemiBold"/>
                <a:ea typeface="Inter Tight SemiBold"/>
                <a:cs typeface="Inter Tight SemiBold"/>
                <a:sym typeface="Inter Tight SemiBold"/>
              </a:rPr>
              <a:t>responsables de equipo </a:t>
            </a:r>
            <a:r>
              <a:rPr b="0" i="0" lang="es-ES" sz="1500" u="none" cap="none" strike="noStrike">
                <a:solidFill>
                  <a:schemeClr val="dk1"/>
                </a:solidFill>
                <a:latin typeface="Inter Tight SemiBold"/>
                <a:ea typeface="Inter Tight SemiBold"/>
                <a:cs typeface="Inter Tight SemiBold"/>
                <a:sym typeface="Inter Tight SemiBold"/>
              </a:rPr>
              <a:t>que </a:t>
            </a:r>
            <a:r>
              <a:rPr lang="es-ES" sz="1500">
                <a:solidFill>
                  <a:schemeClr val="dk1"/>
                </a:solidFill>
                <a:latin typeface="Inter Tight SemiBold"/>
                <a:ea typeface="Inter Tight SemiBold"/>
                <a:cs typeface="Inter Tight SemiBold"/>
                <a:sym typeface="Inter Tight SemiBold"/>
              </a:rPr>
              <a:t>quieran profundizar en estos aspectos, </a:t>
            </a:r>
            <a:r>
              <a:rPr b="0" i="0" lang="es-ES" sz="1500" u="none" cap="none" strike="noStrike">
                <a:solidFill>
                  <a:schemeClr val="dk1"/>
                </a:solidFill>
                <a:latin typeface="Inter Tight SemiBold"/>
                <a:ea typeface="Inter Tight SemiBold"/>
                <a:cs typeface="Inter Tight SemiBold"/>
                <a:sym typeface="Inter Tight SemiBold"/>
              </a:rPr>
              <a:t>pueden consu</a:t>
            </a:r>
            <a:r>
              <a:rPr lang="es-ES" sz="1500">
                <a:solidFill>
                  <a:schemeClr val="dk1"/>
                </a:solidFill>
                <a:latin typeface="Inter Tight SemiBold"/>
                <a:ea typeface="Inter Tight SemiBold"/>
                <a:cs typeface="Inter Tight SemiBold"/>
                <a:sym typeface="Inter Tight SemiBold"/>
              </a:rPr>
              <a:t>ltar nuestro Estudio de RR. HH. </a:t>
            </a:r>
            <a:r>
              <a:rPr b="0" i="0" lang="es-ES" sz="1500" u="none" cap="none" strike="noStrike">
                <a:solidFill>
                  <a:schemeClr val="dk1"/>
                </a:solidFill>
                <a:latin typeface="Inter Tight SemiBold"/>
                <a:ea typeface="Inter Tight SemiBold"/>
                <a:cs typeface="Inter Tight SemiBold"/>
                <a:sym typeface="Inter Tight SemiBold"/>
              </a:rPr>
              <a:t>2025. </a:t>
            </a:r>
            <a:endParaRPr b="0" i="0" sz="1500" u="none" cap="none" strike="noStrike">
              <a:solidFill>
                <a:schemeClr val="dk1"/>
              </a:solidFill>
              <a:latin typeface="Inter Tight SemiBold"/>
              <a:ea typeface="Inter Tight SemiBold"/>
              <a:cs typeface="Inter Tight SemiBold"/>
              <a:sym typeface="Inter Tight SemiBold"/>
            </a:endParaRPr>
          </a:p>
        </p:txBody>
      </p:sp>
      <p:pic>
        <p:nvPicPr>
          <p:cNvPr id="1254" name="Google Shape;1254;p18" title="Wordmark.png"/>
          <p:cNvPicPr preferRelativeResize="0"/>
          <p:nvPr/>
        </p:nvPicPr>
        <p:blipFill rotWithShape="1">
          <a:blip r:embed="rId4">
            <a:alphaModFix/>
          </a:blip>
          <a:srcRect b="0" l="0" r="0" t="0"/>
          <a:stretch/>
        </p:blipFill>
        <p:spPr>
          <a:xfrm>
            <a:off x="3740225" y="4303475"/>
            <a:ext cx="1663550" cy="322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8" name="Shape 1258"/>
        <p:cNvGrpSpPr/>
        <p:nvPr/>
      </p:nvGrpSpPr>
      <p:grpSpPr>
        <a:xfrm>
          <a:off x="0" y="0"/>
          <a:ext cx="0" cy="0"/>
          <a:chOff x="0" y="0"/>
          <a:chExt cx="0" cy="0"/>
        </a:xfrm>
      </p:grpSpPr>
      <p:sp>
        <p:nvSpPr>
          <p:cNvPr id="1259" name="Google Shape;1259;p19"/>
          <p:cNvSpPr/>
          <p:nvPr/>
        </p:nvSpPr>
        <p:spPr>
          <a:xfrm rot="5400000">
            <a:off x="2156700" y="-1828800"/>
            <a:ext cx="4830600" cy="8801100"/>
          </a:xfrm>
          <a:prstGeom prst="roundRect">
            <a:avLst>
              <a:gd fmla="val 3689" name="adj"/>
            </a:avLst>
          </a:prstGeom>
          <a:solidFill>
            <a:srgbClr val="F8EF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1260" name="Google Shape;1260;p19"/>
          <p:cNvSpPr txBox="1"/>
          <p:nvPr/>
        </p:nvSpPr>
        <p:spPr>
          <a:xfrm>
            <a:off x="314200" y="293450"/>
            <a:ext cx="37758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C885E0"/>
                </a:solidFill>
                <a:latin typeface="Inter Tight SemiBold"/>
                <a:ea typeface="Inter Tight SemiBold"/>
                <a:cs typeface="Inter Tight SemiBold"/>
                <a:sym typeface="Inter Tight SemiBold"/>
              </a:rPr>
              <a:t>Anexo:</a:t>
            </a:r>
            <a:endParaRPr b="0" i="0" sz="2275" u="none" cap="none" strike="noStrike">
              <a:solidFill>
                <a:srgbClr val="C885E0"/>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chemeClr val="accent5"/>
                </a:solidFill>
                <a:latin typeface="Inter Tight SemiBold"/>
                <a:ea typeface="Inter Tight SemiBold"/>
                <a:cs typeface="Inter Tight SemiBold"/>
                <a:sym typeface="Inter Tight SemiBold"/>
              </a:rPr>
              <a:t>Metodología de la encuesta</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1261" name="Google Shape;1261;p19"/>
          <p:cNvSpPr txBox="1"/>
          <p:nvPr/>
        </p:nvSpPr>
        <p:spPr>
          <a:xfrm>
            <a:off x="446675" y="1276825"/>
            <a:ext cx="3652800" cy="152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Censuswide llevó a cabo la investigación para el informe El pulso de la plantilla 2025 entre una muestra de 6001 empleados y 3003 responsables de RR. HH. de empresas con entre 10 y 2000 trabajadores en el Reino Unido, Alemania, España y los Países Bajos. </a:t>
            </a:r>
            <a:endParaRPr b="0" i="0" sz="1100" u="none" cap="none" strike="noStrike">
              <a:solidFill>
                <a:schemeClr val="accent5"/>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chemeClr val="accent5"/>
              </a:buClr>
              <a:buSzPts val="1100"/>
              <a:buFont typeface="Arial"/>
              <a:buNone/>
            </a:pPr>
            <a:r>
              <a:t/>
            </a:r>
            <a:endParaRPr b="0" i="0" sz="1100" u="none" cap="none" strike="noStrike">
              <a:solidFill>
                <a:schemeClr val="accent5"/>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chemeClr val="accent5"/>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Los datos se recabaron entre el 25 de junio y el 7 de julio de 2025.</a:t>
            </a:r>
            <a:endParaRPr b="0" i="0" sz="1100" u="none" cap="none" strike="noStrike">
              <a:solidFill>
                <a:schemeClr val="accent5"/>
              </a:solidFill>
              <a:latin typeface="Inter Tight Medium"/>
              <a:ea typeface="Inter Tight Medium"/>
              <a:cs typeface="Inter Tight Medium"/>
              <a:sym typeface="Inter Tight Medium"/>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2" title="Background Textures.png"/>
          <p:cNvPicPr preferRelativeResize="0"/>
          <p:nvPr/>
        </p:nvPicPr>
        <p:blipFill rotWithShape="1">
          <a:blip r:embed="rId3">
            <a:alphaModFix/>
          </a:blip>
          <a:srcRect b="31555" l="0" r="0" t="31555"/>
          <a:stretch/>
        </p:blipFill>
        <p:spPr>
          <a:xfrm>
            <a:off x="0" y="0"/>
            <a:ext cx="9144000" cy="5143501"/>
          </a:xfrm>
          <a:prstGeom prst="rect">
            <a:avLst/>
          </a:prstGeom>
          <a:noFill/>
          <a:ln>
            <a:noFill/>
          </a:ln>
        </p:spPr>
      </p:pic>
      <p:sp>
        <p:nvSpPr>
          <p:cNvPr id="785" name="Google Shape;785;p2"/>
          <p:cNvSpPr txBox="1"/>
          <p:nvPr/>
        </p:nvSpPr>
        <p:spPr>
          <a:xfrm>
            <a:off x="238000" y="217250"/>
            <a:ext cx="2738700" cy="4458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chemeClr val="dk1"/>
                </a:solidFill>
                <a:latin typeface="Inter Tight SemiBold"/>
                <a:ea typeface="Inter Tight SemiBold"/>
                <a:cs typeface="Inter Tight SemiBold"/>
                <a:sym typeface="Inter Tight SemiBold"/>
              </a:rPr>
              <a:t>Programa</a:t>
            </a:r>
            <a:endParaRPr b="0" i="0" sz="2275" u="none" cap="none" strike="noStrike">
              <a:solidFill>
                <a:schemeClr val="dk1"/>
              </a:solidFill>
              <a:latin typeface="Inter Tight SemiBold"/>
              <a:ea typeface="Inter Tight SemiBold"/>
              <a:cs typeface="Inter Tight SemiBold"/>
              <a:sym typeface="Inter Tight SemiBold"/>
            </a:endParaRPr>
          </a:p>
        </p:txBody>
      </p:sp>
      <p:sp>
        <p:nvSpPr>
          <p:cNvPr id="786" name="Google Shape;786;p2"/>
          <p:cNvSpPr txBox="1"/>
          <p:nvPr/>
        </p:nvSpPr>
        <p:spPr>
          <a:xfrm>
            <a:off x="257050" y="2645072"/>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1"/>
                </a:solidFill>
                <a:latin typeface="Inter Tight SemiBold"/>
                <a:ea typeface="Inter Tight SemiBold"/>
                <a:cs typeface="Inter Tight SemiBold"/>
                <a:sym typeface="Inter Tight SemiBold"/>
              </a:rPr>
              <a:t>1</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87" name="Google Shape;787;p2"/>
          <p:cNvSpPr txBox="1"/>
          <p:nvPr/>
        </p:nvSpPr>
        <p:spPr>
          <a:xfrm>
            <a:off x="712119" y="2615052"/>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1"/>
                </a:solidFill>
                <a:latin typeface="Inter Tight"/>
                <a:ea typeface="Inter Tight"/>
                <a:cs typeface="Inter Tight"/>
                <a:sym typeface="Inter Tight"/>
              </a:rPr>
              <a:t>Resumen ejecutivo y cifras clave</a:t>
            </a:r>
            <a:endParaRPr b="0" i="0" sz="1700" u="none" cap="none" strike="noStrike">
              <a:solidFill>
                <a:schemeClr val="dk1"/>
              </a:solidFill>
              <a:latin typeface="Arial"/>
              <a:ea typeface="Arial"/>
              <a:cs typeface="Arial"/>
              <a:sym typeface="Arial"/>
            </a:endParaRPr>
          </a:p>
        </p:txBody>
      </p:sp>
      <p:sp>
        <p:nvSpPr>
          <p:cNvPr id="788" name="Google Shape;788;p2"/>
          <p:cNvSpPr txBox="1"/>
          <p:nvPr/>
        </p:nvSpPr>
        <p:spPr>
          <a:xfrm>
            <a:off x="257050" y="2972021"/>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1"/>
                </a:solidFill>
                <a:latin typeface="Inter Tight SemiBold"/>
                <a:ea typeface="Inter Tight SemiBold"/>
                <a:cs typeface="Inter Tight SemiBold"/>
                <a:sym typeface="Inter Tight SemiBold"/>
              </a:rPr>
              <a:t>2</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89" name="Google Shape;789;p2"/>
          <p:cNvSpPr txBox="1"/>
          <p:nvPr/>
        </p:nvSpPr>
        <p:spPr>
          <a:xfrm>
            <a:off x="712119" y="2942001"/>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i="0" lang="es-ES" sz="1700" u="none" cap="none" strike="noStrike">
                <a:solidFill>
                  <a:schemeClr val="dk1"/>
                </a:solidFill>
                <a:latin typeface="Inter Tight"/>
                <a:ea typeface="Inter Tight"/>
                <a:cs typeface="Inter Tight"/>
                <a:sym typeface="Inter Tight"/>
              </a:rPr>
              <a:t>Contexto empresarial: un optimismo prudente</a:t>
            </a:r>
            <a:endParaRPr i="0" sz="1700" u="none" cap="none" strike="noStrike">
              <a:solidFill>
                <a:schemeClr val="dk1"/>
              </a:solidFill>
              <a:latin typeface="Inter Tight"/>
              <a:ea typeface="Inter Tight"/>
              <a:cs typeface="Inter Tight"/>
              <a:sym typeface="Inter Tight"/>
            </a:endParaRPr>
          </a:p>
        </p:txBody>
      </p:sp>
      <p:sp>
        <p:nvSpPr>
          <p:cNvPr id="790" name="Google Shape;790;p2"/>
          <p:cNvSpPr txBox="1"/>
          <p:nvPr/>
        </p:nvSpPr>
        <p:spPr>
          <a:xfrm>
            <a:off x="257050" y="3292099"/>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1"/>
                </a:solidFill>
                <a:latin typeface="Inter Tight SemiBold"/>
                <a:ea typeface="Inter Tight SemiBold"/>
                <a:cs typeface="Inter Tight SemiBold"/>
                <a:sym typeface="Inter Tight SemiBold"/>
              </a:rPr>
              <a:t>3</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91" name="Google Shape;791;p2"/>
          <p:cNvSpPr txBox="1"/>
          <p:nvPr/>
        </p:nvSpPr>
        <p:spPr>
          <a:xfrm>
            <a:off x="712119" y="3262079"/>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lang="es-ES" sz="1700">
                <a:solidFill>
                  <a:schemeClr val="dk1"/>
                </a:solidFill>
                <a:latin typeface="Inter Tight"/>
                <a:ea typeface="Inter Tight"/>
                <a:cs typeface="Inter Tight"/>
                <a:sym typeface="Inter Tight"/>
              </a:rPr>
              <a:t>Temas clave</a:t>
            </a:r>
            <a:r>
              <a:rPr b="0" i="0" lang="es-ES" sz="1700" u="none" cap="none" strike="noStrike">
                <a:solidFill>
                  <a:schemeClr val="dk1"/>
                </a:solidFill>
                <a:latin typeface="Inter Tight"/>
                <a:ea typeface="Inter Tight"/>
                <a:cs typeface="Inter Tight"/>
                <a:sym typeface="Inter Tight"/>
              </a:rPr>
              <a:t>:</a:t>
            </a:r>
            <a:endParaRPr b="0" i="0" sz="1700" u="none" cap="none" strike="noStrike">
              <a:solidFill>
                <a:schemeClr val="dk1"/>
              </a:solidFill>
              <a:latin typeface="Arial"/>
              <a:ea typeface="Arial"/>
              <a:cs typeface="Arial"/>
              <a:sym typeface="Arial"/>
            </a:endParaRPr>
          </a:p>
        </p:txBody>
      </p:sp>
      <p:sp>
        <p:nvSpPr>
          <p:cNvPr id="792" name="Google Shape;792;p2"/>
          <p:cNvSpPr txBox="1"/>
          <p:nvPr/>
        </p:nvSpPr>
        <p:spPr>
          <a:xfrm>
            <a:off x="712118" y="3582157"/>
            <a:ext cx="6096895"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Inter Tight"/>
              <a:buChar char="-"/>
            </a:pPr>
            <a:r>
              <a:rPr b="0" i="0" lang="es-ES" sz="1700" u="none" cap="none" strike="noStrike">
                <a:solidFill>
                  <a:schemeClr val="dk1"/>
                </a:solidFill>
                <a:latin typeface="Inter Tight"/>
                <a:ea typeface="Inter Tight"/>
                <a:cs typeface="Inter Tight"/>
                <a:sym typeface="Inter Tight"/>
              </a:rPr>
              <a:t>La ciencia de tomar mejores decisiones sobre el personal</a:t>
            </a:r>
            <a:endParaRPr b="0" i="0" sz="1700" u="none" cap="none" strike="noStrike">
              <a:solidFill>
                <a:schemeClr val="dk1"/>
              </a:solidFill>
              <a:latin typeface="Arial"/>
              <a:ea typeface="Arial"/>
              <a:cs typeface="Arial"/>
              <a:sym typeface="Arial"/>
            </a:endParaRPr>
          </a:p>
        </p:txBody>
      </p:sp>
      <p:sp>
        <p:nvSpPr>
          <p:cNvPr id="793" name="Google Shape;793;p2"/>
          <p:cNvSpPr txBox="1"/>
          <p:nvPr/>
        </p:nvSpPr>
        <p:spPr>
          <a:xfrm>
            <a:off x="712119" y="3909106"/>
            <a:ext cx="45213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Inter Tight"/>
              <a:buChar char="-"/>
            </a:pPr>
            <a:r>
              <a:rPr b="0" i="0" lang="es-ES" sz="1700" u="none" cap="none" strike="noStrike">
                <a:solidFill>
                  <a:schemeClr val="dk1"/>
                </a:solidFill>
                <a:latin typeface="Inter Tight"/>
                <a:ea typeface="Inter Tight"/>
                <a:cs typeface="Inter Tight"/>
                <a:sym typeface="Inter Tight"/>
              </a:rPr>
              <a:t>Planificación de la plantilla con IA</a:t>
            </a:r>
            <a:endParaRPr b="0" i="0" sz="1700" u="none" cap="none" strike="noStrike">
              <a:solidFill>
                <a:schemeClr val="dk1"/>
              </a:solidFill>
              <a:latin typeface="Arial"/>
              <a:ea typeface="Arial"/>
              <a:cs typeface="Arial"/>
              <a:sym typeface="Arial"/>
            </a:endParaRPr>
          </a:p>
        </p:txBody>
      </p:sp>
      <p:sp>
        <p:nvSpPr>
          <p:cNvPr id="794" name="Google Shape;794;p2"/>
          <p:cNvSpPr txBox="1"/>
          <p:nvPr/>
        </p:nvSpPr>
        <p:spPr>
          <a:xfrm>
            <a:off x="712119" y="4222313"/>
            <a:ext cx="6096894"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Inter Tight"/>
              <a:buChar char="-"/>
            </a:pPr>
            <a:r>
              <a:rPr b="0" i="0" lang="es-ES" sz="1700" u="none" cap="none" strike="noStrike">
                <a:solidFill>
                  <a:schemeClr val="dk1"/>
                </a:solidFill>
                <a:latin typeface="Inter Tight"/>
                <a:ea typeface="Inter Tight"/>
                <a:cs typeface="Inter Tight"/>
                <a:sym typeface="Inter Tight"/>
              </a:rPr>
              <a:t>Adaptarse al envejecimiento de la plantilla</a:t>
            </a:r>
            <a:endParaRPr b="0" i="0" sz="1700" u="none" cap="none" strike="noStrike">
              <a:solidFill>
                <a:schemeClr val="dk1"/>
              </a:solidFill>
              <a:latin typeface="Inter Tight"/>
              <a:ea typeface="Inter Tight"/>
              <a:cs typeface="Inter Tight"/>
              <a:sym typeface="Inter Tight"/>
            </a:endParaRPr>
          </a:p>
        </p:txBody>
      </p:sp>
      <p:sp>
        <p:nvSpPr>
          <p:cNvPr id="795" name="Google Shape;795;p2"/>
          <p:cNvSpPr txBox="1"/>
          <p:nvPr/>
        </p:nvSpPr>
        <p:spPr>
          <a:xfrm>
            <a:off x="257050" y="4572410"/>
            <a:ext cx="896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s-ES" sz="1700" u="none" cap="none" strike="noStrike">
                <a:solidFill>
                  <a:schemeClr val="dk1"/>
                </a:solidFill>
                <a:latin typeface="Inter Tight SemiBold"/>
                <a:ea typeface="Inter Tight SemiBold"/>
                <a:cs typeface="Inter Tight SemiBold"/>
                <a:sym typeface="Inter Tight SemiBold"/>
              </a:rPr>
              <a:t>4</a:t>
            </a:r>
            <a:endParaRPr b="0" i="0" sz="1700" u="none" cap="none" strike="noStrike">
              <a:solidFill>
                <a:schemeClr val="dk1"/>
              </a:solidFill>
              <a:latin typeface="Inter Tight SemiBold"/>
              <a:ea typeface="Inter Tight SemiBold"/>
              <a:cs typeface="Inter Tight SemiBold"/>
              <a:sym typeface="Inter Tight SemiBold"/>
            </a:endParaRPr>
          </a:p>
        </p:txBody>
      </p:sp>
      <p:sp>
        <p:nvSpPr>
          <p:cNvPr id="796" name="Google Shape;796;p2"/>
          <p:cNvSpPr txBox="1"/>
          <p:nvPr/>
        </p:nvSpPr>
        <p:spPr>
          <a:xfrm>
            <a:off x="712119" y="4542390"/>
            <a:ext cx="45213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lang="es-ES" sz="1700">
                <a:solidFill>
                  <a:schemeClr val="dk1"/>
                </a:solidFill>
                <a:latin typeface="Inter Tight"/>
                <a:ea typeface="Inter Tight"/>
                <a:cs typeface="Inter Tight"/>
                <a:sym typeface="Inter Tight"/>
              </a:rPr>
              <a:t>¿</a:t>
            </a:r>
            <a:r>
              <a:rPr b="0" i="0" lang="es-ES" sz="1700" u="none" cap="none" strike="noStrike">
                <a:solidFill>
                  <a:schemeClr val="dk1"/>
                </a:solidFill>
                <a:latin typeface="Inter Tight"/>
                <a:ea typeface="Inter Tight"/>
                <a:cs typeface="Inter Tight"/>
                <a:sym typeface="Inter Tight"/>
              </a:rPr>
              <a:t>Qué hacer hoy?</a:t>
            </a:r>
            <a:endParaRPr b="0" i="0" sz="1700" u="none" cap="none" strike="noStrike">
              <a:solidFill>
                <a:schemeClr val="dk1"/>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pic>
        <p:nvPicPr>
          <p:cNvPr id="802" name="Google Shape;802;p3" title="Venn Diagram.png"/>
          <p:cNvPicPr preferRelativeResize="0"/>
          <p:nvPr/>
        </p:nvPicPr>
        <p:blipFill>
          <a:blip r:embed="rId3">
            <a:alphaModFix/>
          </a:blip>
          <a:stretch>
            <a:fillRect/>
          </a:stretch>
        </p:blipFill>
        <p:spPr>
          <a:xfrm>
            <a:off x="3747150" y="165950"/>
            <a:ext cx="5065901" cy="4749282"/>
          </a:xfrm>
          <a:prstGeom prst="rect">
            <a:avLst/>
          </a:prstGeom>
          <a:noFill/>
          <a:ln>
            <a:noFill/>
          </a:ln>
        </p:spPr>
      </p:pic>
      <p:sp>
        <p:nvSpPr>
          <p:cNvPr id="803" name="Google Shape;803;p3"/>
          <p:cNvSpPr txBox="1"/>
          <p:nvPr/>
        </p:nvSpPr>
        <p:spPr>
          <a:xfrm>
            <a:off x="304800" y="2155650"/>
            <a:ext cx="3509700" cy="832200"/>
          </a:xfrm>
          <a:prstGeom prst="rect">
            <a:avLst/>
          </a:prstGeom>
          <a:noFill/>
          <a:ln>
            <a:noFill/>
          </a:ln>
        </p:spPr>
        <p:txBody>
          <a:bodyPr anchorCtr="0" anchor="t" bIns="91425" lIns="91425" spcFirstLastPara="1" rIns="91425" wrap="square" tIns="91425">
            <a:spAutoFit/>
          </a:bodyPr>
          <a:lstStyle/>
          <a:p>
            <a:pPr indent="0" lvl="0" marL="0" marR="0" rtl="0" algn="l">
              <a:lnSpc>
                <a:spcPct val="95625"/>
              </a:lnSpc>
              <a:spcBef>
                <a:spcPts val="0"/>
              </a:spcBef>
              <a:spcAft>
                <a:spcPts val="0"/>
              </a:spcAft>
              <a:buClr>
                <a:srgbClr val="000000"/>
              </a:buClr>
              <a:buSzPts val="2200"/>
              <a:buFont typeface="Arial"/>
              <a:buNone/>
            </a:pPr>
            <a:r>
              <a:rPr b="0" i="0" lang="es-ES" sz="2200" u="none" cap="none" strike="noStrike">
                <a:solidFill>
                  <a:schemeClr val="accent5"/>
                </a:solidFill>
                <a:latin typeface="Inter Tight SemiBold"/>
                <a:ea typeface="Inter Tight SemiBold"/>
                <a:cs typeface="Inter Tight SemiBold"/>
                <a:sym typeface="Inter Tight SemiBold"/>
              </a:rPr>
              <a:t>Resumen ejecutivo </a:t>
            </a:r>
            <a:br>
              <a:rPr b="0" i="0" lang="es-ES" sz="2200" u="none" cap="none" strike="noStrike">
                <a:solidFill>
                  <a:schemeClr val="accent5"/>
                </a:solidFill>
                <a:latin typeface="Inter Tight SemiBold"/>
                <a:ea typeface="Inter Tight SemiBold"/>
                <a:cs typeface="Inter Tight SemiBold"/>
                <a:sym typeface="Inter Tight SemiBold"/>
              </a:rPr>
            </a:br>
            <a:r>
              <a:rPr b="0" i="0" lang="es-ES" sz="2200" u="none" cap="none" strike="noStrike">
                <a:solidFill>
                  <a:schemeClr val="accent5"/>
                </a:solidFill>
                <a:latin typeface="Inter Tight"/>
                <a:ea typeface="Inter Tight"/>
                <a:cs typeface="Inter Tight"/>
                <a:sym typeface="Inter Tight"/>
              </a:rPr>
              <a:t>¿Por qué destaca este año?</a:t>
            </a:r>
            <a:endParaRPr b="0" i="0" sz="2200" u="none" cap="none" strike="noStrike">
              <a:solidFill>
                <a:schemeClr val="accent5"/>
              </a:solidFill>
              <a:latin typeface="Inter Tight SemiBold"/>
              <a:ea typeface="Inter Tight SemiBold"/>
              <a:cs typeface="Inter Tight SemiBold"/>
              <a:sym typeface="Inter Tight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8" name="Shape 808"/>
        <p:cNvGrpSpPr/>
        <p:nvPr/>
      </p:nvGrpSpPr>
      <p:grpSpPr>
        <a:xfrm>
          <a:off x="0" y="0"/>
          <a:ext cx="0" cy="0"/>
          <a:chOff x="0" y="0"/>
          <a:chExt cx="0" cy="0"/>
        </a:xfrm>
      </p:grpSpPr>
      <p:sp>
        <p:nvSpPr>
          <p:cNvPr id="809" name="Google Shape;809;p4"/>
          <p:cNvSpPr/>
          <p:nvPr/>
        </p:nvSpPr>
        <p:spPr>
          <a:xfrm>
            <a:off x="6051215" y="300100"/>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0" name="Google Shape;810;p4"/>
          <p:cNvSpPr/>
          <p:nvPr/>
        </p:nvSpPr>
        <p:spPr>
          <a:xfrm>
            <a:off x="6051215" y="1860176"/>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1" name="Google Shape;811;p4"/>
          <p:cNvSpPr/>
          <p:nvPr/>
        </p:nvSpPr>
        <p:spPr>
          <a:xfrm>
            <a:off x="6051215" y="3420252"/>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2" name="Google Shape;812;p4"/>
          <p:cNvSpPr/>
          <p:nvPr/>
        </p:nvSpPr>
        <p:spPr>
          <a:xfrm>
            <a:off x="3214455" y="300100"/>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3" name="Google Shape;813;p4"/>
          <p:cNvSpPr/>
          <p:nvPr/>
        </p:nvSpPr>
        <p:spPr>
          <a:xfrm>
            <a:off x="3214455" y="1860176"/>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4" name="Google Shape;814;p4"/>
          <p:cNvSpPr/>
          <p:nvPr/>
        </p:nvSpPr>
        <p:spPr>
          <a:xfrm>
            <a:off x="3214455" y="3420252"/>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5" name="Google Shape;815;p4"/>
          <p:cNvSpPr/>
          <p:nvPr/>
        </p:nvSpPr>
        <p:spPr>
          <a:xfrm>
            <a:off x="342900" y="1860176"/>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6" name="Google Shape;816;p4"/>
          <p:cNvSpPr/>
          <p:nvPr/>
        </p:nvSpPr>
        <p:spPr>
          <a:xfrm>
            <a:off x="342900" y="3420252"/>
            <a:ext cx="2730600" cy="1418400"/>
          </a:xfrm>
          <a:prstGeom prst="roundRect">
            <a:avLst>
              <a:gd fmla="val 8693" name="adj"/>
            </a:avLst>
          </a:prstGeom>
          <a:solidFill>
            <a:srgbClr val="FFFFFF">
              <a:alpha val="56078"/>
            </a:srgbClr>
          </a:solidFill>
          <a:ln>
            <a:noFill/>
          </a:ln>
        </p:spPr>
        <p:txBody>
          <a:bodyPr anchorCtr="0" anchor="ctr" bIns="92450" lIns="92450" spcFirstLastPara="1" rIns="92450" wrap="square" tIns="92450">
            <a:noAutofit/>
          </a:bodyPr>
          <a:lstStyle/>
          <a:p>
            <a:pPr indent="0" lvl="0" marL="0" marR="0" rtl="0" algn="ctr">
              <a:lnSpc>
                <a:spcPct val="100000"/>
              </a:lnSpc>
              <a:spcBef>
                <a:spcPts val="0"/>
              </a:spcBef>
              <a:spcAft>
                <a:spcPts val="0"/>
              </a:spcAft>
              <a:buClr>
                <a:srgbClr val="000000"/>
              </a:buClr>
              <a:buSzPts val="1415"/>
              <a:buFont typeface="Arial"/>
              <a:buNone/>
            </a:pPr>
            <a:r>
              <a:t/>
            </a:r>
            <a:endParaRPr b="0" i="0" sz="1415" u="none" cap="none" strike="noStrike">
              <a:solidFill>
                <a:srgbClr val="000000"/>
              </a:solidFill>
              <a:latin typeface="Inter Tight Medium"/>
              <a:ea typeface="Inter Tight Medium"/>
              <a:cs typeface="Inter Tight Medium"/>
              <a:sym typeface="Inter Tight Medium"/>
            </a:endParaRPr>
          </a:p>
        </p:txBody>
      </p:sp>
      <p:sp>
        <p:nvSpPr>
          <p:cNvPr id="817" name="Google Shape;817;p4"/>
          <p:cNvSpPr txBox="1"/>
          <p:nvPr/>
        </p:nvSpPr>
        <p:spPr>
          <a:xfrm>
            <a:off x="342892" y="1860207"/>
            <a:ext cx="21717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274</a:t>
            </a:r>
            <a:r>
              <a:rPr lang="es-ES" sz="2528">
                <a:latin typeface="Inter Tight SemiBold"/>
                <a:ea typeface="Inter Tight SemiBold"/>
                <a:cs typeface="Inter Tight SemiBold"/>
                <a:sym typeface="Inter Tight SemiBold"/>
              </a:rPr>
              <a:t> </a:t>
            </a:r>
            <a:r>
              <a:rPr b="0" i="0" lang="es-ES" sz="2528" u="none" cap="none" strike="noStrike">
                <a:solidFill>
                  <a:srgbClr val="000000"/>
                </a:solidFill>
                <a:latin typeface="Inter Tight SemiBold"/>
                <a:ea typeface="Inter Tight SemiBold"/>
                <a:cs typeface="Inter Tight SemiBold"/>
                <a:sym typeface="Inter Tight SemiBold"/>
              </a:rPr>
              <a:t>534 €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18" name="Google Shape;818;p4"/>
          <p:cNvSpPr txBox="1"/>
          <p:nvPr/>
        </p:nvSpPr>
        <p:spPr>
          <a:xfrm>
            <a:off x="342900" y="2616800"/>
            <a:ext cx="2801100" cy="6762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es-ES" sz="1013">
                <a:latin typeface="Inter Tight Medium"/>
                <a:ea typeface="Inter Tight Medium"/>
                <a:cs typeface="Inter Tight Medium"/>
                <a:sym typeface="Inter Tight Medium"/>
              </a:rPr>
              <a:t>E</a:t>
            </a:r>
            <a:r>
              <a:rPr b="0" i="0" lang="es-ES" sz="1013" u="none" cap="none" strike="noStrike">
                <a:solidFill>
                  <a:srgbClr val="000000"/>
                </a:solidFill>
                <a:latin typeface="Inter Tight Medium"/>
                <a:ea typeface="Inter Tight Medium"/>
                <a:cs typeface="Inter Tight Medium"/>
                <a:sym typeface="Inter Tight Medium"/>
              </a:rPr>
              <a:t>s el coste anual medio de los problemas </a:t>
            </a:r>
            <a:br>
              <a:rPr b="0" i="0" lang="es-ES" sz="1013" u="none" cap="none" strike="noStrike">
                <a:solidFill>
                  <a:srgbClr val="000000"/>
                </a:solidFill>
                <a:latin typeface="Inter Tight Medium"/>
                <a:ea typeface="Inter Tight Medium"/>
                <a:cs typeface="Inter Tight Medium"/>
                <a:sym typeface="Inter Tight Medium"/>
              </a:rPr>
            </a:br>
            <a:r>
              <a:rPr b="0" i="0" lang="es-ES" sz="1013" u="none" cap="none" strike="noStrike">
                <a:solidFill>
                  <a:srgbClr val="000000"/>
                </a:solidFill>
                <a:latin typeface="Inter Tight Medium"/>
                <a:ea typeface="Inter Tight Medium"/>
                <a:cs typeface="Inter Tight Medium"/>
                <a:sym typeface="Inter Tight Medium"/>
              </a:rPr>
              <a:t>de personal (rotación, contrataciones inadecuadas, défici</a:t>
            </a:r>
            <a:r>
              <a:rPr b="0" i="0" lang="es-ES" sz="1013" u="none" cap="none" strike="noStrike">
                <a:solidFill>
                  <a:srgbClr val="000000"/>
                </a:solidFill>
                <a:latin typeface="Inter Tight Medium"/>
                <a:ea typeface="Inter Tight Medium"/>
                <a:cs typeface="Inter Tight Medium"/>
                <a:sym typeface="Inter Tight Medium"/>
              </a:rPr>
              <a:t>t</a:t>
            </a:r>
            <a:r>
              <a:rPr b="0" i="0" lang="es-ES" sz="1013" u="none" cap="none" strike="noStrike">
                <a:solidFill>
                  <a:srgbClr val="000000"/>
                </a:solidFill>
                <a:latin typeface="Inter Tight Medium"/>
                <a:ea typeface="Inter Tight Medium"/>
                <a:cs typeface="Inter Tight Medium"/>
                <a:sym typeface="Inter Tight Medium"/>
              </a:rPr>
              <a:t> de competencias, formación y desarrollo deficientes, </a:t>
            </a:r>
            <a:br>
              <a:rPr b="0" i="0" lang="es-ES" sz="1013" u="none" cap="none" strike="noStrike">
                <a:solidFill>
                  <a:srgbClr val="000000"/>
                </a:solidFill>
                <a:latin typeface="Inter Tight Medium"/>
                <a:ea typeface="Inter Tight Medium"/>
                <a:cs typeface="Inter Tight Medium"/>
                <a:sym typeface="Inter Tight Medium"/>
              </a:rPr>
            </a:br>
            <a:r>
              <a:rPr b="0" i="0" lang="es-ES" sz="1013" u="none" cap="none" strike="noStrike">
                <a:solidFill>
                  <a:srgbClr val="000000"/>
                </a:solidFill>
                <a:latin typeface="Inter Tight Medium"/>
                <a:ea typeface="Inter Tight Medium"/>
                <a:cs typeface="Inter Tight Medium"/>
                <a:sym typeface="Inter Tight Medium"/>
              </a:rPr>
              <a:t>errores de planificación).</a:t>
            </a:r>
            <a:endParaRPr b="0" i="0" sz="1013" u="none" cap="none" strike="noStrike">
              <a:solidFill>
                <a:srgbClr val="000000"/>
              </a:solidFill>
              <a:latin typeface="Inter Tight Medium"/>
              <a:ea typeface="Inter Tight Medium"/>
              <a:cs typeface="Inter Tight Medium"/>
              <a:sym typeface="Inter Tight Medium"/>
            </a:endParaRPr>
          </a:p>
        </p:txBody>
      </p:sp>
      <p:sp>
        <p:nvSpPr>
          <p:cNvPr id="819" name="Google Shape;819;p4"/>
          <p:cNvSpPr txBox="1"/>
          <p:nvPr/>
        </p:nvSpPr>
        <p:spPr>
          <a:xfrm>
            <a:off x="342900" y="342024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51 %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0" name="Google Shape;820;p4"/>
          <p:cNvSpPr txBox="1"/>
          <p:nvPr/>
        </p:nvSpPr>
        <p:spPr>
          <a:xfrm>
            <a:off x="342900" y="4323429"/>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es-ES" sz="1013">
                <a:latin typeface="Inter Tight Medium"/>
                <a:ea typeface="Inter Tight Medium"/>
                <a:cs typeface="Inter Tight Medium"/>
                <a:sym typeface="Inter Tight Medium"/>
              </a:rPr>
              <a:t>D</a:t>
            </a:r>
            <a:r>
              <a:rPr b="0" i="0" lang="es-ES" sz="1013" u="none" cap="none" strike="noStrike">
                <a:solidFill>
                  <a:srgbClr val="000000"/>
                </a:solidFill>
                <a:latin typeface="Inter Tight Medium"/>
                <a:ea typeface="Inter Tight Medium"/>
                <a:cs typeface="Inter Tight Medium"/>
                <a:sym typeface="Inter Tight Medium"/>
              </a:rPr>
              <a:t>e los empleados planea cambiar de empleo</a:t>
            </a:r>
            <a:r>
              <a:rPr lang="es-ES" sz="1013">
                <a:latin typeface="Inter Tight Medium"/>
                <a:ea typeface="Inter Tight Medium"/>
                <a:cs typeface="Inter Tight Medium"/>
                <a:sym typeface="Inter Tight Medium"/>
              </a:rPr>
              <a:t>; l</a:t>
            </a:r>
            <a:r>
              <a:rPr b="0" i="0" lang="es-ES" sz="1013" u="none" cap="none" strike="noStrike">
                <a:solidFill>
                  <a:srgbClr val="000000"/>
                </a:solidFill>
                <a:latin typeface="Inter Tight Medium"/>
                <a:ea typeface="Inter Tight Medium"/>
                <a:cs typeface="Inter Tight Medium"/>
                <a:sym typeface="Inter Tight Medium"/>
              </a:rPr>
              <a:t>os factores de riesgo en la retención son elevados.</a:t>
            </a:r>
            <a:endParaRPr b="0" i="0" sz="1013" u="none" cap="none" strike="noStrike">
              <a:solidFill>
                <a:srgbClr val="000000"/>
              </a:solidFill>
              <a:latin typeface="Inter Tight Medium"/>
              <a:ea typeface="Inter Tight Medium"/>
              <a:cs typeface="Inter Tight Medium"/>
              <a:sym typeface="Inter Tight Medium"/>
            </a:endParaRPr>
          </a:p>
        </p:txBody>
      </p:sp>
      <p:sp>
        <p:nvSpPr>
          <p:cNvPr id="821" name="Google Shape;821;p4"/>
          <p:cNvSpPr txBox="1"/>
          <p:nvPr/>
        </p:nvSpPr>
        <p:spPr>
          <a:xfrm>
            <a:off x="3214457" y="187239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x2</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2" name="Google Shape;822;p4"/>
          <p:cNvSpPr txBox="1"/>
          <p:nvPr/>
        </p:nvSpPr>
        <p:spPr>
          <a:xfrm>
            <a:off x="3197057" y="2602377"/>
            <a:ext cx="2552100" cy="6762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es-ES" sz="1013">
                <a:latin typeface="Inter Tight Medium"/>
                <a:ea typeface="Inter Tight Medium"/>
                <a:cs typeface="Inter Tight Medium"/>
                <a:sym typeface="Inter Tight Medium"/>
              </a:rPr>
              <a:t>L</a:t>
            </a:r>
            <a:r>
              <a:rPr b="0" i="0" lang="es-ES" sz="1013" u="none" cap="none" strike="noStrike">
                <a:solidFill>
                  <a:srgbClr val="000000"/>
                </a:solidFill>
                <a:latin typeface="Inter Tight Medium"/>
                <a:ea typeface="Inter Tight Medium"/>
                <a:cs typeface="Inter Tight Medium"/>
                <a:sym typeface="Inter Tight Medium"/>
              </a:rPr>
              <a:t>os empleados que sienten que se confía en ellos para trabajar a distancia tienen más del doble de probabilidades de estar muy motivados.</a:t>
            </a:r>
            <a:endParaRPr b="0" i="0" sz="1013" u="none" cap="none" strike="noStrike">
              <a:solidFill>
                <a:srgbClr val="000000"/>
              </a:solidFill>
              <a:latin typeface="Inter Tight Medium"/>
              <a:ea typeface="Inter Tight Medium"/>
              <a:cs typeface="Inter Tight Medium"/>
              <a:sym typeface="Inter Tight Medium"/>
            </a:endParaRPr>
          </a:p>
        </p:txBody>
      </p:sp>
      <p:sp>
        <p:nvSpPr>
          <p:cNvPr id="823" name="Google Shape;823;p4"/>
          <p:cNvSpPr txBox="1"/>
          <p:nvPr/>
        </p:nvSpPr>
        <p:spPr>
          <a:xfrm>
            <a:off x="3197057" y="342024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36 %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4" name="Google Shape;824;p4"/>
          <p:cNvSpPr txBox="1"/>
          <p:nvPr/>
        </p:nvSpPr>
        <p:spPr>
          <a:xfrm>
            <a:off x="3197057" y="4323429"/>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es-ES" sz="1013" u="none" cap="none" strike="noStrike">
                <a:solidFill>
                  <a:srgbClr val="000000"/>
                </a:solidFill>
                <a:latin typeface="Inter Tight Medium"/>
                <a:ea typeface="Inter Tight Medium"/>
                <a:cs typeface="Inter Tight Medium"/>
                <a:sym typeface="Inter Tight Medium"/>
              </a:rPr>
              <a:t>Solo el 36 % recibe formación adecuada en IA</a:t>
            </a:r>
            <a:r>
              <a:rPr lang="es-ES" sz="1013">
                <a:latin typeface="Inter Tight Medium"/>
                <a:ea typeface="Inter Tight Medium"/>
                <a:cs typeface="Inter Tight Medium"/>
                <a:sym typeface="Inter Tight Medium"/>
              </a:rPr>
              <a:t>. E</a:t>
            </a:r>
            <a:r>
              <a:rPr b="0" i="0" lang="es-ES" sz="1013" u="none" cap="none" strike="noStrike">
                <a:solidFill>
                  <a:srgbClr val="000000"/>
                </a:solidFill>
                <a:latin typeface="Inter Tight Medium"/>
                <a:ea typeface="Inter Tight Medium"/>
                <a:cs typeface="Inter Tight Medium"/>
                <a:sym typeface="Inter Tight Medium"/>
              </a:rPr>
              <a:t>l 44 % reclama más</a:t>
            </a:r>
            <a:r>
              <a:rPr lang="es-ES" sz="1013">
                <a:latin typeface="Inter Tight Medium"/>
                <a:ea typeface="Inter Tight Medium"/>
                <a:cs typeface="Inter Tight Medium"/>
                <a:sym typeface="Inter Tight Medium"/>
              </a:rPr>
              <a:t> apoyo.</a:t>
            </a:r>
            <a:endParaRPr b="0" i="0" sz="1013" u="none" cap="none" strike="noStrike">
              <a:solidFill>
                <a:srgbClr val="000000"/>
              </a:solidFill>
              <a:latin typeface="Inter Tight Medium"/>
              <a:ea typeface="Inter Tight Medium"/>
              <a:cs typeface="Inter Tight Medium"/>
              <a:sym typeface="Inter Tight Medium"/>
            </a:endParaRPr>
          </a:p>
        </p:txBody>
      </p:sp>
      <p:sp>
        <p:nvSpPr>
          <p:cNvPr id="825" name="Google Shape;825;p4"/>
          <p:cNvSpPr txBox="1"/>
          <p:nvPr/>
        </p:nvSpPr>
        <p:spPr>
          <a:xfrm>
            <a:off x="6051214" y="1860188"/>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7 %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6" name="Google Shape;826;p4"/>
          <p:cNvSpPr txBox="1"/>
          <p:nvPr/>
        </p:nvSpPr>
        <p:spPr>
          <a:xfrm>
            <a:off x="6051225" y="2763375"/>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es-ES" sz="1013">
                <a:latin typeface="Inter Tight Medium"/>
                <a:ea typeface="Inter Tight Medium"/>
                <a:cs typeface="Inter Tight Medium"/>
                <a:sym typeface="Inter Tight Medium"/>
              </a:rPr>
              <a:t>Solo el 7 % de los responsables de RR. HH. toma decisiones de forma avanzada: emplean los datos del personal de manera estratégica y documentan sus decisiones.</a:t>
            </a:r>
            <a:endParaRPr b="0" i="0" sz="1013" u="none" cap="none" strike="noStrike">
              <a:solidFill>
                <a:srgbClr val="000000"/>
              </a:solidFill>
              <a:latin typeface="Inter Tight Medium"/>
              <a:ea typeface="Inter Tight Medium"/>
              <a:cs typeface="Inter Tight Medium"/>
              <a:sym typeface="Inter Tight Medium"/>
            </a:endParaRPr>
          </a:p>
        </p:txBody>
      </p:sp>
      <p:sp>
        <p:nvSpPr>
          <p:cNvPr id="827" name="Google Shape;827;p4"/>
          <p:cNvSpPr txBox="1"/>
          <p:nvPr/>
        </p:nvSpPr>
        <p:spPr>
          <a:xfrm>
            <a:off x="6051189" y="3420259"/>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65 %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28" name="Google Shape;828;p4"/>
          <p:cNvSpPr txBox="1"/>
          <p:nvPr/>
        </p:nvSpPr>
        <p:spPr>
          <a:xfrm>
            <a:off x="6051225" y="4323425"/>
            <a:ext cx="26907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b="0" i="0" lang="es-ES" sz="1013" u="none" cap="none" strike="noStrike">
                <a:solidFill>
                  <a:srgbClr val="000000"/>
                </a:solidFill>
                <a:latin typeface="Inter Tight Medium"/>
                <a:ea typeface="Inter Tight Medium"/>
                <a:cs typeface="Inter Tight Medium"/>
                <a:sym typeface="Inter Tight Medium"/>
              </a:rPr>
              <a:t>El 65 % de los responsables de RR. HH. prioriza la contratación basada en competencias</a:t>
            </a:r>
            <a:r>
              <a:rPr lang="es-ES" sz="1013">
                <a:latin typeface="Inter Tight Medium"/>
                <a:ea typeface="Inter Tight Medium"/>
                <a:cs typeface="Inter Tight Medium"/>
                <a:sym typeface="Inter Tight Medium"/>
              </a:rPr>
              <a:t>. E</a:t>
            </a:r>
            <a:r>
              <a:rPr b="0" i="0" lang="es-ES" sz="1013" u="none" cap="none" strike="noStrike">
                <a:solidFill>
                  <a:srgbClr val="000000"/>
                </a:solidFill>
                <a:latin typeface="Inter Tight Medium"/>
                <a:ea typeface="Inter Tight Medium"/>
                <a:cs typeface="Inter Tight Medium"/>
                <a:sym typeface="Inter Tight Medium"/>
              </a:rPr>
              <a:t>l 66 % afirma que las competencias son más importantes </a:t>
            </a:r>
            <a:br>
              <a:rPr b="0" i="0" lang="es-ES" sz="1013" u="none" cap="none" strike="noStrike">
                <a:solidFill>
                  <a:srgbClr val="000000"/>
                </a:solidFill>
                <a:latin typeface="Inter Tight Medium"/>
                <a:ea typeface="Inter Tight Medium"/>
                <a:cs typeface="Inter Tight Medium"/>
                <a:sym typeface="Inter Tight Medium"/>
              </a:rPr>
            </a:br>
            <a:r>
              <a:rPr b="0" i="0" lang="es-ES" sz="1013" u="none" cap="none" strike="noStrike">
                <a:solidFill>
                  <a:srgbClr val="000000"/>
                </a:solidFill>
                <a:latin typeface="Inter Tight Medium"/>
                <a:ea typeface="Inter Tight Medium"/>
                <a:cs typeface="Inter Tight Medium"/>
                <a:sym typeface="Inter Tight Medium"/>
              </a:rPr>
              <a:t>que los títulos.</a:t>
            </a:r>
            <a:endParaRPr b="0" i="0" sz="1013" u="none" cap="none" strike="noStrike">
              <a:solidFill>
                <a:srgbClr val="000000"/>
              </a:solidFill>
              <a:latin typeface="Inter Tight Medium"/>
              <a:ea typeface="Inter Tight Medium"/>
              <a:cs typeface="Inter Tight Medium"/>
              <a:sym typeface="Inter Tight Medium"/>
            </a:endParaRPr>
          </a:p>
        </p:txBody>
      </p:sp>
      <p:sp>
        <p:nvSpPr>
          <p:cNvPr id="829" name="Google Shape;829;p4"/>
          <p:cNvSpPr txBox="1"/>
          <p:nvPr/>
        </p:nvSpPr>
        <p:spPr>
          <a:xfrm>
            <a:off x="3197057" y="300126"/>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39 %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30" name="Google Shape;830;p4"/>
          <p:cNvSpPr txBox="1"/>
          <p:nvPr/>
        </p:nvSpPr>
        <p:spPr>
          <a:xfrm>
            <a:off x="3214450" y="1203300"/>
            <a:ext cx="25347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es-ES" sz="1013">
                <a:latin typeface="Inter Tight Medium"/>
                <a:ea typeface="Inter Tight Medium"/>
                <a:cs typeface="Inter Tight Medium"/>
                <a:sym typeface="Inter Tight Medium"/>
              </a:rPr>
              <a:t>D</a:t>
            </a:r>
            <a:r>
              <a:rPr b="0" i="0" lang="es-ES" sz="1013" u="none" cap="none" strike="noStrike">
                <a:solidFill>
                  <a:srgbClr val="000000"/>
                </a:solidFill>
                <a:latin typeface="Inter Tight Medium"/>
                <a:ea typeface="Inter Tight Medium"/>
                <a:cs typeface="Inter Tight Medium"/>
                <a:sym typeface="Inter Tight Medium"/>
              </a:rPr>
              <a:t>e los responsables de RR. HH. informan de un deterioro del compromiso.</a:t>
            </a:r>
            <a:endParaRPr b="0" i="0" sz="1013" u="none" cap="none" strike="noStrike">
              <a:solidFill>
                <a:srgbClr val="000000"/>
              </a:solidFill>
              <a:latin typeface="Inter Tight Medium"/>
              <a:ea typeface="Inter Tight Medium"/>
              <a:cs typeface="Inter Tight Medium"/>
              <a:sym typeface="Inter Tight Medium"/>
            </a:endParaRPr>
          </a:p>
        </p:txBody>
      </p:sp>
      <p:sp>
        <p:nvSpPr>
          <p:cNvPr id="831" name="Google Shape;831;p4"/>
          <p:cNvSpPr txBox="1"/>
          <p:nvPr/>
        </p:nvSpPr>
        <p:spPr>
          <a:xfrm>
            <a:off x="6051214" y="300126"/>
            <a:ext cx="1275900" cy="576000"/>
          </a:xfrm>
          <a:prstGeom prst="rect">
            <a:avLst/>
          </a:prstGeom>
          <a:noFill/>
          <a:ln>
            <a:noFill/>
          </a:ln>
        </p:spPr>
        <p:txBody>
          <a:bodyPr anchorCtr="0" anchor="t" bIns="92450" lIns="92450" spcFirstLastPara="1" rIns="92450" wrap="square" tIns="92450">
            <a:spAutoFit/>
          </a:bodyPr>
          <a:lstStyle/>
          <a:p>
            <a:pPr indent="0" lvl="0" marL="0" marR="0" rtl="0" algn="l">
              <a:lnSpc>
                <a:spcPct val="100000"/>
              </a:lnSpc>
              <a:spcBef>
                <a:spcPts val="0"/>
              </a:spcBef>
              <a:spcAft>
                <a:spcPts val="0"/>
              </a:spcAft>
              <a:buClr>
                <a:srgbClr val="000000"/>
              </a:buClr>
              <a:buSzPts val="2528"/>
              <a:buFont typeface="Arial"/>
              <a:buNone/>
            </a:pPr>
            <a:r>
              <a:rPr b="0" i="0" lang="es-ES" sz="2528" u="none" cap="none" strike="noStrike">
                <a:solidFill>
                  <a:srgbClr val="000000"/>
                </a:solidFill>
                <a:latin typeface="Inter Tight SemiBold"/>
                <a:ea typeface="Inter Tight SemiBold"/>
                <a:cs typeface="Inter Tight SemiBold"/>
                <a:sym typeface="Inter Tight SemiBold"/>
              </a:rPr>
              <a:t>35 %</a:t>
            </a:r>
            <a:endParaRPr b="0" i="0" sz="1920" u="none" cap="none" strike="noStrike">
              <a:solidFill>
                <a:srgbClr val="000000"/>
              </a:solidFill>
              <a:latin typeface="Inter Tight SemiBold"/>
              <a:ea typeface="Inter Tight SemiBold"/>
              <a:cs typeface="Inter Tight SemiBold"/>
              <a:sym typeface="Inter Tight SemiBold"/>
            </a:endParaRPr>
          </a:p>
        </p:txBody>
      </p:sp>
      <p:sp>
        <p:nvSpPr>
          <p:cNvPr id="832" name="Google Shape;832;p4"/>
          <p:cNvSpPr txBox="1"/>
          <p:nvPr/>
        </p:nvSpPr>
        <p:spPr>
          <a:xfrm>
            <a:off x="6051225" y="1203300"/>
            <a:ext cx="2552100" cy="515100"/>
          </a:xfrm>
          <a:prstGeom prst="rect">
            <a:avLst/>
          </a:prstGeom>
          <a:noFill/>
          <a:ln>
            <a:noFill/>
          </a:ln>
        </p:spPr>
        <p:txBody>
          <a:bodyPr anchorCtr="0" anchor="b" bIns="92450" lIns="92450" spcFirstLastPara="1" rIns="92450" wrap="square" tIns="92450">
            <a:noAutofit/>
          </a:bodyPr>
          <a:lstStyle/>
          <a:p>
            <a:pPr indent="0" lvl="0" marL="0" marR="0" rtl="0" algn="l">
              <a:lnSpc>
                <a:spcPct val="100000"/>
              </a:lnSpc>
              <a:spcBef>
                <a:spcPts val="0"/>
              </a:spcBef>
              <a:spcAft>
                <a:spcPts val="0"/>
              </a:spcAft>
              <a:buClr>
                <a:srgbClr val="000000"/>
              </a:buClr>
              <a:buSzPts val="1213"/>
              <a:buFont typeface="Arial"/>
              <a:buNone/>
            </a:pPr>
            <a:r>
              <a:rPr lang="es-ES" sz="1013">
                <a:latin typeface="Inter Tight Medium"/>
                <a:ea typeface="Inter Tight Medium"/>
                <a:cs typeface="Inter Tight Medium"/>
                <a:sym typeface="Inter Tight Medium"/>
              </a:rPr>
              <a:t>L</a:t>
            </a:r>
            <a:r>
              <a:rPr b="0" i="0" lang="es-ES" sz="1013" u="none" cap="none" strike="noStrike">
                <a:solidFill>
                  <a:srgbClr val="000000"/>
                </a:solidFill>
                <a:latin typeface="Inter Tight Medium"/>
                <a:ea typeface="Inter Tight Medium"/>
                <a:cs typeface="Inter Tight Medium"/>
                <a:sym typeface="Inter Tight Medium"/>
              </a:rPr>
              <a:t>os empleados que quieren más ayuda con la IA tienen un 35 % más de probabilidades de estar buscando otro puesto de trabajo.</a:t>
            </a:r>
            <a:endParaRPr b="0" i="0" sz="1013" u="none" cap="none" strike="noStrike">
              <a:solidFill>
                <a:srgbClr val="000000"/>
              </a:solidFill>
              <a:latin typeface="Inter Tight Medium"/>
              <a:ea typeface="Inter Tight Medium"/>
              <a:cs typeface="Inter Tight Medium"/>
              <a:sym typeface="Inter Tight Medium"/>
            </a:endParaRPr>
          </a:p>
        </p:txBody>
      </p:sp>
      <p:sp>
        <p:nvSpPr>
          <p:cNvPr id="833" name="Google Shape;833;p4"/>
          <p:cNvSpPr txBox="1"/>
          <p:nvPr/>
        </p:nvSpPr>
        <p:spPr>
          <a:xfrm>
            <a:off x="238000" y="217250"/>
            <a:ext cx="2730600"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2275"/>
              <a:buFont typeface="Arial"/>
              <a:buNone/>
            </a:pPr>
            <a:r>
              <a:rPr b="0" i="0" lang="es-ES" sz="2275" u="none" cap="none" strike="noStrike">
                <a:solidFill>
                  <a:srgbClr val="FFFFFF"/>
                </a:solidFill>
                <a:latin typeface="Inter Tight SemiBold"/>
                <a:ea typeface="Inter Tight SemiBold"/>
                <a:cs typeface="Inter Tight SemiBold"/>
                <a:sym typeface="Inter Tight SemiBold"/>
              </a:rPr>
              <a:t>Resultados clave </a:t>
            </a:r>
            <a:br>
              <a:rPr b="0" i="0" lang="es-ES" sz="2275" u="none" cap="none" strike="noStrike">
                <a:solidFill>
                  <a:srgbClr val="FFFFFF"/>
                </a:solidFill>
                <a:latin typeface="Inter Tight SemiBold"/>
                <a:ea typeface="Inter Tight SemiBold"/>
                <a:cs typeface="Inter Tight SemiBold"/>
                <a:sym typeface="Inter Tight SemiBold"/>
              </a:rPr>
            </a:br>
            <a:r>
              <a:rPr lang="es-ES" sz="2275">
                <a:solidFill>
                  <a:srgbClr val="FFFFFF"/>
                </a:solidFill>
                <a:latin typeface="Inter Tight SemiBold"/>
                <a:ea typeface="Inter Tight SemiBold"/>
                <a:cs typeface="Inter Tight SemiBold"/>
                <a:sym typeface="Inter Tight SemiBold"/>
              </a:rPr>
              <a:t>de </a:t>
            </a:r>
            <a:r>
              <a:rPr b="0" i="0" lang="es-ES" sz="2275" u="none" cap="none" strike="noStrike">
                <a:solidFill>
                  <a:srgbClr val="FFFFFF"/>
                </a:solidFill>
                <a:latin typeface="Inter Tight SemiBold"/>
                <a:ea typeface="Inter Tight SemiBold"/>
                <a:cs typeface="Inter Tight SemiBold"/>
                <a:sym typeface="Inter Tight SemiBold"/>
              </a:rPr>
              <a:t>un vistazo</a:t>
            </a:r>
            <a:endParaRPr b="0" i="0" sz="2275" u="none" cap="none" strike="noStrike">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37" name="Shape 837"/>
        <p:cNvGrpSpPr/>
        <p:nvPr/>
      </p:nvGrpSpPr>
      <p:grpSpPr>
        <a:xfrm>
          <a:off x="0" y="0"/>
          <a:ext cx="0" cy="0"/>
          <a:chOff x="0" y="0"/>
          <a:chExt cx="0" cy="0"/>
        </a:xfrm>
      </p:grpSpPr>
      <p:pic>
        <p:nvPicPr>
          <p:cNvPr id="838" name="Google Shape;838;p5" title="Frame 2147229818.png"/>
          <p:cNvPicPr preferRelativeResize="0"/>
          <p:nvPr/>
        </p:nvPicPr>
        <p:blipFill rotWithShape="1">
          <a:blip r:embed="rId3">
            <a:alphaModFix/>
          </a:blip>
          <a:srcRect b="0" l="0" r="0" t="0"/>
          <a:stretch/>
        </p:blipFill>
        <p:spPr>
          <a:xfrm>
            <a:off x="6942918" y="1897109"/>
            <a:ext cx="1823960" cy="2651098"/>
          </a:xfrm>
          <a:prstGeom prst="rect">
            <a:avLst/>
          </a:prstGeom>
          <a:noFill/>
          <a:ln>
            <a:noFill/>
          </a:ln>
        </p:spPr>
      </p:pic>
      <p:pic>
        <p:nvPicPr>
          <p:cNvPr id="839" name="Google Shape;839;p5" title="Frame 2147229818.png"/>
          <p:cNvPicPr preferRelativeResize="0"/>
          <p:nvPr/>
        </p:nvPicPr>
        <p:blipFill rotWithShape="1">
          <a:blip r:embed="rId4">
            <a:alphaModFix/>
          </a:blip>
          <a:srcRect b="0" l="0" r="0" t="0"/>
          <a:stretch/>
        </p:blipFill>
        <p:spPr>
          <a:xfrm>
            <a:off x="4745298" y="1897139"/>
            <a:ext cx="1823960" cy="2651070"/>
          </a:xfrm>
          <a:prstGeom prst="rect">
            <a:avLst/>
          </a:prstGeom>
          <a:noFill/>
          <a:ln>
            <a:noFill/>
          </a:ln>
        </p:spPr>
      </p:pic>
      <p:pic>
        <p:nvPicPr>
          <p:cNvPr id="840" name="Google Shape;840;p5" title="Frame 2147229818.png"/>
          <p:cNvPicPr preferRelativeResize="0"/>
          <p:nvPr/>
        </p:nvPicPr>
        <p:blipFill rotWithShape="1">
          <a:blip r:embed="rId5">
            <a:alphaModFix/>
          </a:blip>
          <a:srcRect b="0" l="0" r="0" t="0"/>
          <a:stretch/>
        </p:blipFill>
        <p:spPr>
          <a:xfrm>
            <a:off x="2547678" y="1897141"/>
            <a:ext cx="1823960" cy="2651070"/>
          </a:xfrm>
          <a:prstGeom prst="rect">
            <a:avLst/>
          </a:prstGeom>
          <a:noFill/>
          <a:ln>
            <a:noFill/>
          </a:ln>
        </p:spPr>
      </p:pic>
      <p:sp>
        <p:nvSpPr>
          <p:cNvPr id="841" name="Google Shape;841;p5"/>
          <p:cNvSpPr txBox="1"/>
          <p:nvPr/>
        </p:nvSpPr>
        <p:spPr>
          <a:xfrm>
            <a:off x="238000" y="217250"/>
            <a:ext cx="3946606" cy="7959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FFFF"/>
                </a:solidFill>
                <a:latin typeface="Inter Tight SemiBold"/>
                <a:ea typeface="Inter Tight SemiBold"/>
                <a:cs typeface="Inter Tight SemiBold"/>
                <a:sym typeface="Inter Tight SemiBold"/>
              </a:rPr>
              <a:t>Contexto empresarial:</a:t>
            </a:r>
            <a:endParaRPr b="0" i="0" sz="2275" u="none" cap="none" strike="noStrike">
              <a:solidFill>
                <a:srgbClr val="FFFFFF"/>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rgbClr val="000000"/>
              </a:buClr>
              <a:buSzPts val="1100"/>
              <a:buFont typeface="Arial"/>
              <a:buNone/>
            </a:pPr>
            <a:r>
              <a:rPr lang="es-ES" sz="2275">
                <a:solidFill>
                  <a:srgbClr val="FFFFFF"/>
                </a:solidFill>
                <a:latin typeface="Inter Tight SemiBold"/>
                <a:ea typeface="Inter Tight SemiBold"/>
                <a:cs typeface="Inter Tight SemiBold"/>
                <a:sym typeface="Inter Tight SemiBold"/>
              </a:rPr>
              <a:t>un </a:t>
            </a:r>
            <a:r>
              <a:rPr b="0" i="0" lang="es-ES" sz="2275" u="none" cap="none" strike="noStrike">
                <a:solidFill>
                  <a:srgbClr val="FFFFFF"/>
                </a:solidFill>
                <a:latin typeface="Inter Tight SemiBold"/>
                <a:ea typeface="Inter Tight SemiBold"/>
                <a:cs typeface="Inter Tight SemiBold"/>
                <a:sym typeface="Inter Tight SemiBold"/>
              </a:rPr>
              <a:t>optimismo prudente</a:t>
            </a:r>
            <a:endParaRPr b="0" i="0" sz="2275" u="none" cap="none" strike="noStrike">
              <a:solidFill>
                <a:srgbClr val="FFFFFF"/>
              </a:solidFill>
              <a:latin typeface="Inter Tight SemiBold"/>
              <a:ea typeface="Inter Tight SemiBold"/>
              <a:cs typeface="Inter Tight SemiBold"/>
              <a:sym typeface="Inter Tight SemiBold"/>
            </a:endParaRPr>
          </a:p>
        </p:txBody>
      </p:sp>
      <p:pic>
        <p:nvPicPr>
          <p:cNvPr id="842" name="Google Shape;842;p5" title="Frame 2147229818.png"/>
          <p:cNvPicPr preferRelativeResize="0"/>
          <p:nvPr/>
        </p:nvPicPr>
        <p:blipFill rotWithShape="1">
          <a:blip r:embed="rId6">
            <a:alphaModFix/>
          </a:blip>
          <a:srcRect b="0" l="0" r="0" t="0"/>
          <a:stretch/>
        </p:blipFill>
        <p:spPr>
          <a:xfrm>
            <a:off x="350050" y="1897099"/>
            <a:ext cx="1823969" cy="2651108"/>
          </a:xfrm>
          <a:prstGeom prst="rect">
            <a:avLst/>
          </a:prstGeom>
          <a:noFill/>
          <a:ln>
            <a:noFill/>
          </a:ln>
        </p:spPr>
      </p:pic>
      <p:sp>
        <p:nvSpPr>
          <p:cNvPr id="843" name="Google Shape;843;p5"/>
          <p:cNvSpPr txBox="1"/>
          <p:nvPr/>
        </p:nvSpPr>
        <p:spPr>
          <a:xfrm>
            <a:off x="342907" y="4678377"/>
            <a:ext cx="177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SemiBold"/>
                <a:ea typeface="Inter Tight SemiBold"/>
                <a:cs typeface="Inter Tight SemiBold"/>
                <a:sym typeface="Inter Tight SemiBold"/>
              </a:rPr>
              <a:t>Rentabilidad empresarial</a:t>
            </a:r>
            <a:endParaRPr b="0" i="0" sz="1100" u="none" cap="none" strike="noStrike">
              <a:solidFill>
                <a:srgbClr val="FFFFFF"/>
              </a:solidFill>
              <a:latin typeface="Inter Tight SemiBold"/>
              <a:ea typeface="Inter Tight SemiBold"/>
              <a:cs typeface="Inter Tight SemiBold"/>
              <a:sym typeface="Inter Tight SemiBold"/>
            </a:endParaRPr>
          </a:p>
        </p:txBody>
      </p:sp>
      <p:sp>
        <p:nvSpPr>
          <p:cNvPr id="844" name="Google Shape;844;p5"/>
          <p:cNvSpPr txBox="1"/>
          <p:nvPr/>
        </p:nvSpPr>
        <p:spPr>
          <a:xfrm>
            <a:off x="2544503" y="4678377"/>
            <a:ext cx="177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SemiBold"/>
                <a:ea typeface="Inter Tight SemiBold"/>
                <a:cs typeface="Inter Tight SemiBold"/>
                <a:sym typeface="Inter Tight SemiBold"/>
              </a:rPr>
              <a:t>Reclutamiento general </a:t>
            </a:r>
            <a:endParaRPr b="0" i="0" sz="1100" u="none" cap="none" strike="noStrike">
              <a:solidFill>
                <a:srgbClr val="FFFFFF"/>
              </a:solidFill>
              <a:latin typeface="Inter Tight SemiBold"/>
              <a:ea typeface="Inter Tight SemiBold"/>
              <a:cs typeface="Inter Tight SemiBold"/>
              <a:sym typeface="Inter Tight SemiBold"/>
            </a:endParaRPr>
          </a:p>
        </p:txBody>
      </p:sp>
      <p:sp>
        <p:nvSpPr>
          <p:cNvPr id="845" name="Google Shape;845;p5"/>
          <p:cNvSpPr txBox="1"/>
          <p:nvPr/>
        </p:nvSpPr>
        <p:spPr>
          <a:xfrm>
            <a:off x="4745310" y="4678377"/>
            <a:ext cx="17769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SemiBold"/>
                <a:ea typeface="Inter Tight SemiBold"/>
                <a:cs typeface="Inter Tight SemiBold"/>
                <a:sym typeface="Inter Tight SemiBold"/>
              </a:rPr>
              <a:t>Presupuestos de RR. HH.</a:t>
            </a:r>
            <a:endParaRPr b="0" i="0" sz="1100" u="none" cap="none" strike="noStrike">
              <a:solidFill>
                <a:srgbClr val="A3A39F"/>
              </a:solidFill>
              <a:latin typeface="Inter Tight Medium"/>
              <a:ea typeface="Inter Tight Medium"/>
              <a:cs typeface="Inter Tight Medium"/>
              <a:sym typeface="Inter Tight Medium"/>
            </a:endParaRPr>
          </a:p>
        </p:txBody>
      </p:sp>
      <p:sp>
        <p:nvSpPr>
          <p:cNvPr id="846" name="Google Shape;846;p5"/>
          <p:cNvSpPr txBox="1"/>
          <p:nvPr/>
        </p:nvSpPr>
        <p:spPr>
          <a:xfrm>
            <a:off x="6942918" y="4678377"/>
            <a:ext cx="2037795" cy="1692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SemiBold"/>
                <a:ea typeface="Inter Tight SemiBold"/>
                <a:cs typeface="Inter Tight SemiBold"/>
                <a:sym typeface="Inter Tight SemiBold"/>
              </a:rPr>
              <a:t>Salario/remuneración promedio</a:t>
            </a:r>
            <a:endParaRPr b="0" i="0" sz="1100" u="none" cap="none" strike="noStrike">
              <a:solidFill>
                <a:srgbClr val="FFFFFF"/>
              </a:solidFill>
              <a:latin typeface="Inter Tight SemiBold"/>
              <a:ea typeface="Inter Tight SemiBold"/>
              <a:cs typeface="Inter Tight SemiBold"/>
              <a:sym typeface="Inter Tight SemiBold"/>
            </a:endParaRPr>
          </a:p>
        </p:txBody>
      </p:sp>
      <p:sp>
        <p:nvSpPr>
          <p:cNvPr id="847" name="Google Shape;847;p5"/>
          <p:cNvSpPr txBox="1"/>
          <p:nvPr/>
        </p:nvSpPr>
        <p:spPr>
          <a:xfrm>
            <a:off x="4745296" y="420697"/>
            <a:ext cx="3969300" cy="914400"/>
          </a:xfrm>
          <a:prstGeom prst="rect">
            <a:avLst/>
          </a:prstGeom>
          <a:noFill/>
          <a:ln>
            <a:noFill/>
          </a:ln>
        </p:spPr>
        <p:txBody>
          <a:bodyPr anchorCtr="0" anchor="b" bIns="94550" lIns="94550" spcFirstLastPara="1" rIns="94550" wrap="square" tIns="94550">
            <a:noAutofit/>
          </a:bodyPr>
          <a:lstStyle/>
          <a:p>
            <a:pPr indent="-182880" lvl="0" marL="182880" marR="0" rtl="0" algn="l">
              <a:lnSpc>
                <a:spcPct val="100000"/>
              </a:lnSpc>
              <a:spcBef>
                <a:spcPts val="0"/>
              </a:spcBef>
              <a:spcAft>
                <a:spcPts val="0"/>
              </a:spcAft>
              <a:buClr>
                <a:srgbClr val="FFFFFF"/>
              </a:buClr>
              <a:buSzPts val="1141"/>
              <a:buFont typeface="Inter Tight Medium"/>
              <a:buChar char="●"/>
            </a:pPr>
            <a:r>
              <a:rPr b="0" i="0" lang="es-ES" sz="1141" u="none" cap="none" strike="noStrike">
                <a:solidFill>
                  <a:srgbClr val="FFFFFF"/>
                </a:solidFill>
                <a:latin typeface="Inter Tight Medium"/>
                <a:ea typeface="Inter Tight Medium"/>
                <a:cs typeface="Inter Tight Medium"/>
                <a:sym typeface="Inter Tight Medium"/>
              </a:rPr>
              <a:t>El 69 % informa de un gran éxito empresarial en 2025.</a:t>
            </a:r>
            <a:endParaRPr b="0" i="0" sz="1141" u="none" cap="none" strike="noStrike">
              <a:solidFill>
                <a:srgbClr val="FFFFFF"/>
              </a:solidFill>
              <a:latin typeface="Inter Tight Medium"/>
              <a:ea typeface="Inter Tight Medium"/>
              <a:cs typeface="Inter Tight Medium"/>
              <a:sym typeface="Inter Tight Medium"/>
            </a:endParaRPr>
          </a:p>
          <a:p>
            <a:pPr indent="-182880" lvl="0" marL="182880" marR="0" rtl="0" algn="l">
              <a:lnSpc>
                <a:spcPct val="100000"/>
              </a:lnSpc>
              <a:spcBef>
                <a:spcPts val="0"/>
              </a:spcBef>
              <a:spcAft>
                <a:spcPts val="0"/>
              </a:spcAft>
              <a:buClr>
                <a:srgbClr val="FFFFFF"/>
              </a:buClr>
              <a:buSzPts val="1141"/>
              <a:buFont typeface="Inter Tight Medium"/>
              <a:buChar char="●"/>
            </a:pPr>
            <a:r>
              <a:rPr b="0" i="0" lang="es-ES" sz="1141" u="none" cap="none" strike="noStrike">
                <a:solidFill>
                  <a:srgbClr val="FFFFFF"/>
                </a:solidFill>
                <a:latin typeface="Inter Tight Medium"/>
                <a:ea typeface="Inter Tight Medium"/>
                <a:cs typeface="Inter Tight Medium"/>
                <a:sym typeface="Inter Tight Medium"/>
              </a:rPr>
              <a:t>Las expectativas de despido bajan 21 puntos (De 60 % </a:t>
            </a:r>
            <a:r>
              <a:rPr lang="es-ES" sz="1141">
                <a:solidFill>
                  <a:srgbClr val="FFFFFF"/>
                </a:solidFill>
                <a:latin typeface="Inter Tight Medium"/>
                <a:ea typeface="Inter Tight Medium"/>
                <a:cs typeface="Inter Tight Medium"/>
                <a:sym typeface="Inter Tight Medium"/>
              </a:rPr>
              <a:t>a</a:t>
            </a:r>
            <a:r>
              <a:rPr b="0" i="0" lang="es-ES" sz="1141" u="none" cap="none" strike="noStrike">
                <a:solidFill>
                  <a:srgbClr val="FFFFFF"/>
                </a:solidFill>
                <a:latin typeface="Inter Tight Medium"/>
                <a:ea typeface="Inter Tight Medium"/>
                <a:cs typeface="Inter Tight Medium"/>
                <a:sym typeface="Inter Tight Medium"/>
              </a:rPr>
              <a:t> 39 %).</a:t>
            </a:r>
            <a:endParaRPr b="0" i="0" sz="1141" u="none" cap="none" strike="noStrike">
              <a:solidFill>
                <a:srgbClr val="FFFFFF"/>
              </a:solidFill>
              <a:latin typeface="Inter Tight Medium"/>
              <a:ea typeface="Inter Tight Medium"/>
              <a:cs typeface="Inter Tight Medium"/>
              <a:sym typeface="Inter Tight Medium"/>
            </a:endParaRPr>
          </a:p>
          <a:p>
            <a:pPr indent="-182880" lvl="0" marL="182880" marR="0" rtl="0" algn="l">
              <a:lnSpc>
                <a:spcPct val="100000"/>
              </a:lnSpc>
              <a:spcBef>
                <a:spcPts val="0"/>
              </a:spcBef>
              <a:spcAft>
                <a:spcPts val="0"/>
              </a:spcAft>
              <a:buClr>
                <a:srgbClr val="FFFFFF"/>
              </a:buClr>
              <a:buSzPts val="1141"/>
              <a:buFont typeface="Inter Tight Medium"/>
              <a:buChar char="●"/>
            </a:pPr>
            <a:r>
              <a:rPr b="0" i="0" lang="es-ES" sz="1141" u="none" cap="none" strike="noStrike">
                <a:solidFill>
                  <a:srgbClr val="FFFFFF"/>
                </a:solidFill>
                <a:latin typeface="Inter Tight Medium"/>
                <a:ea typeface="Inter Tight Medium"/>
                <a:cs typeface="Inter Tight Medium"/>
                <a:sym typeface="Inter Tight Medium"/>
              </a:rPr>
              <a:t>Menos empresas esperan </a:t>
            </a:r>
            <a:r>
              <a:rPr lang="es-ES" sz="1141">
                <a:solidFill>
                  <a:srgbClr val="FFFFFF"/>
                </a:solidFill>
                <a:latin typeface="Inter Tight Medium"/>
                <a:ea typeface="Inter Tight Medium"/>
                <a:cs typeface="Inter Tight Medium"/>
                <a:sym typeface="Inter Tight Medium"/>
              </a:rPr>
              <a:t>una reducción de</a:t>
            </a:r>
            <a:r>
              <a:rPr b="0" i="0" lang="es-ES" sz="1141" u="none" cap="none" strike="noStrike">
                <a:solidFill>
                  <a:srgbClr val="FFFFFF"/>
                </a:solidFill>
                <a:latin typeface="Inter Tight Medium"/>
                <a:ea typeface="Inter Tight Medium"/>
                <a:cs typeface="Inter Tight Medium"/>
                <a:sym typeface="Inter Tight Medium"/>
              </a:rPr>
              <a:t> la rentabilidad, el reclutamiento, los presupuestos de RR. HH. y la remuneración.</a:t>
            </a:r>
            <a:endParaRPr b="0" i="0" sz="1141" u="none" cap="none" strike="noStrike">
              <a:solidFill>
                <a:srgbClr val="FFFFFF"/>
              </a:solidFill>
              <a:latin typeface="Inter Tight Medium"/>
              <a:ea typeface="Inter Tight Medium"/>
              <a:cs typeface="Inter Tight Medium"/>
              <a:sym typeface="Inter Tight Medium"/>
            </a:endParaRPr>
          </a:p>
        </p:txBody>
      </p:sp>
      <p:sp>
        <p:nvSpPr>
          <p:cNvPr id="848" name="Google Shape;848;p5"/>
          <p:cNvSpPr txBox="1"/>
          <p:nvPr/>
        </p:nvSpPr>
        <p:spPr>
          <a:xfrm>
            <a:off x="35005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SemiBold"/>
                <a:ea typeface="Inter Tight SemiBold"/>
                <a:cs typeface="Inter Tight SemiBold"/>
                <a:sym typeface="Inter Tight SemiBold"/>
              </a:rPr>
              <a:t>- Rentabilidad empresarial</a:t>
            </a:r>
            <a:endParaRPr b="0" i="0" sz="900" u="none" cap="none" strike="noStrike">
              <a:solidFill>
                <a:schemeClr val="accent6"/>
              </a:solidFill>
              <a:latin typeface="Inter Tight SemiBold"/>
              <a:ea typeface="Inter Tight SemiBold"/>
              <a:cs typeface="Inter Tight SemiBold"/>
              <a:sym typeface="Inter Tight SemiBold"/>
            </a:endParaRPr>
          </a:p>
        </p:txBody>
      </p:sp>
      <p:sp>
        <p:nvSpPr>
          <p:cNvPr id="849" name="Google Shape;849;p5"/>
          <p:cNvSpPr txBox="1"/>
          <p:nvPr/>
        </p:nvSpPr>
        <p:spPr>
          <a:xfrm>
            <a:off x="35005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Reclutamiento general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0" name="Google Shape;850;p5"/>
          <p:cNvSpPr txBox="1"/>
          <p:nvPr/>
        </p:nvSpPr>
        <p:spPr>
          <a:xfrm>
            <a:off x="35005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Presupuestos de RR. HH.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1" name="Google Shape;851;p5"/>
          <p:cNvSpPr txBox="1"/>
          <p:nvPr/>
        </p:nvSpPr>
        <p:spPr>
          <a:xfrm>
            <a:off x="35006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Salario/remuneración promedio</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2" name="Google Shape;852;p5"/>
          <p:cNvSpPr txBox="1"/>
          <p:nvPr/>
        </p:nvSpPr>
        <p:spPr>
          <a:xfrm>
            <a:off x="261290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Rentabilidad empresarial</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3" name="Google Shape;853;p5"/>
          <p:cNvSpPr txBox="1"/>
          <p:nvPr/>
        </p:nvSpPr>
        <p:spPr>
          <a:xfrm>
            <a:off x="261290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SemiBold"/>
                <a:ea typeface="Inter Tight SemiBold"/>
                <a:cs typeface="Inter Tight SemiBold"/>
                <a:sym typeface="Inter Tight SemiBold"/>
              </a:rPr>
              <a:t>- Reclutamiento general </a:t>
            </a:r>
            <a:endParaRPr b="0" i="0" sz="900" u="none" cap="none" strike="noStrike">
              <a:solidFill>
                <a:schemeClr val="accent6"/>
              </a:solidFill>
              <a:latin typeface="Inter Tight SemiBold"/>
              <a:ea typeface="Inter Tight SemiBold"/>
              <a:cs typeface="Inter Tight SemiBold"/>
              <a:sym typeface="Inter Tight SemiBold"/>
            </a:endParaRPr>
          </a:p>
        </p:txBody>
      </p:sp>
      <p:sp>
        <p:nvSpPr>
          <p:cNvPr id="854" name="Google Shape;854;p5"/>
          <p:cNvSpPr txBox="1"/>
          <p:nvPr/>
        </p:nvSpPr>
        <p:spPr>
          <a:xfrm>
            <a:off x="261290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Presupuestos de RR. HH.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5" name="Google Shape;855;p5"/>
          <p:cNvSpPr txBox="1"/>
          <p:nvPr/>
        </p:nvSpPr>
        <p:spPr>
          <a:xfrm>
            <a:off x="261291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Salario/remuneración promedio</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6" name="Google Shape;856;p5"/>
          <p:cNvSpPr txBox="1"/>
          <p:nvPr/>
        </p:nvSpPr>
        <p:spPr>
          <a:xfrm>
            <a:off x="482905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Reclutamiento general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7" name="Google Shape;857;p5"/>
          <p:cNvSpPr txBox="1"/>
          <p:nvPr/>
        </p:nvSpPr>
        <p:spPr>
          <a:xfrm>
            <a:off x="482905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SemiBold"/>
                <a:ea typeface="Inter Tight SemiBold"/>
                <a:cs typeface="Inter Tight SemiBold"/>
                <a:sym typeface="Inter Tight SemiBold"/>
              </a:rPr>
              <a:t>- Presupuestos de RR. HH.</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8" name="Google Shape;858;p5"/>
          <p:cNvSpPr txBox="1"/>
          <p:nvPr/>
        </p:nvSpPr>
        <p:spPr>
          <a:xfrm>
            <a:off x="482906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Salario/remuneración promedio</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59" name="Google Shape;859;p5"/>
          <p:cNvSpPr txBox="1"/>
          <p:nvPr/>
        </p:nvSpPr>
        <p:spPr>
          <a:xfrm>
            <a:off x="7034856" y="555216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Reclutamiento general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60" name="Google Shape;860;p5"/>
          <p:cNvSpPr txBox="1"/>
          <p:nvPr/>
        </p:nvSpPr>
        <p:spPr>
          <a:xfrm>
            <a:off x="7034856" y="57315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Presupuestos de RR. HH. </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61" name="Google Shape;861;p5"/>
          <p:cNvSpPr txBox="1"/>
          <p:nvPr/>
        </p:nvSpPr>
        <p:spPr>
          <a:xfrm>
            <a:off x="7034860" y="5910866"/>
            <a:ext cx="16401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SemiBold"/>
                <a:ea typeface="Inter Tight SemiBold"/>
                <a:cs typeface="Inter Tight SemiBold"/>
                <a:sym typeface="Inter Tight SemiBold"/>
              </a:rPr>
              <a:t>- Salario/remuneración promedio</a:t>
            </a:r>
            <a:endParaRPr b="0" i="0" sz="900" u="none" cap="none" strike="noStrike">
              <a:solidFill>
                <a:schemeClr val="accent6"/>
              </a:solidFill>
              <a:latin typeface="Inter Tight SemiBold"/>
              <a:ea typeface="Inter Tight SemiBold"/>
              <a:cs typeface="Inter Tight SemiBold"/>
              <a:sym typeface="Inter Tight SemiBold"/>
            </a:endParaRPr>
          </a:p>
        </p:txBody>
      </p:sp>
      <p:sp>
        <p:nvSpPr>
          <p:cNvPr id="862" name="Google Shape;862;p5"/>
          <p:cNvSpPr txBox="1"/>
          <p:nvPr/>
        </p:nvSpPr>
        <p:spPr>
          <a:xfrm>
            <a:off x="482905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Rentabilidad empresarial</a:t>
            </a:r>
            <a:endParaRPr b="0" i="0" sz="900" u="none" cap="none" strike="noStrike">
              <a:solidFill>
                <a:schemeClr val="accent6"/>
              </a:solidFill>
              <a:latin typeface="Inter Tight Medium"/>
              <a:ea typeface="Inter Tight Medium"/>
              <a:cs typeface="Inter Tight Medium"/>
              <a:sym typeface="Inter Tight Medium"/>
            </a:endParaRPr>
          </a:p>
        </p:txBody>
      </p:sp>
      <p:sp>
        <p:nvSpPr>
          <p:cNvPr id="863" name="Google Shape;863;p5"/>
          <p:cNvSpPr txBox="1"/>
          <p:nvPr/>
        </p:nvSpPr>
        <p:spPr>
          <a:xfrm>
            <a:off x="7034856" y="5372816"/>
            <a:ext cx="1571700" cy="1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
              <a:buFont typeface="Arial"/>
              <a:buNone/>
            </a:pPr>
            <a:r>
              <a:rPr b="0" i="0" lang="es-ES" sz="900" u="none" cap="none" strike="noStrike">
                <a:solidFill>
                  <a:schemeClr val="accent6"/>
                </a:solidFill>
                <a:latin typeface="Inter Tight Medium"/>
                <a:ea typeface="Inter Tight Medium"/>
                <a:cs typeface="Inter Tight Medium"/>
                <a:sym typeface="Inter Tight Medium"/>
              </a:rPr>
              <a:t>Rentabilidad empresarial</a:t>
            </a:r>
            <a:endParaRPr b="0" i="0" sz="900" u="none" cap="none" strike="noStrike">
              <a:solidFill>
                <a:schemeClr val="accent6"/>
              </a:solidFill>
              <a:latin typeface="Inter Tight Medium"/>
              <a:ea typeface="Inter Tight Medium"/>
              <a:cs typeface="Inter Tight Medium"/>
              <a:sym typeface="Inter Tigh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D599"/>
            </a:gs>
            <a:gs pos="72000">
              <a:srgbClr val="FFEACC"/>
            </a:gs>
            <a:gs pos="100000">
              <a:srgbClr val="FFFFFF"/>
            </a:gs>
          </a:gsLst>
          <a:lin ang="5400012" scaled="0"/>
        </a:gradFill>
      </p:bgPr>
    </p:bg>
    <p:spTree>
      <p:nvGrpSpPr>
        <p:cNvPr id="867" name="Shape 867"/>
        <p:cNvGrpSpPr/>
        <p:nvPr/>
      </p:nvGrpSpPr>
      <p:grpSpPr>
        <a:xfrm>
          <a:off x="0" y="0"/>
          <a:ext cx="0" cy="0"/>
          <a:chOff x="0" y="0"/>
          <a:chExt cx="0" cy="0"/>
        </a:xfrm>
      </p:grpSpPr>
      <p:sp>
        <p:nvSpPr>
          <p:cNvPr id="868" name="Google Shape;868;p6"/>
          <p:cNvSpPr/>
          <p:nvPr/>
        </p:nvSpPr>
        <p:spPr>
          <a:xfrm>
            <a:off x="4283353" y="2929502"/>
            <a:ext cx="2187300" cy="1909200"/>
          </a:xfrm>
          <a:prstGeom prst="roundRect">
            <a:avLst>
              <a:gd fmla="val 8693" name="adj"/>
            </a:avLst>
          </a:prstGeom>
          <a:solidFill>
            <a:srgbClr val="FFFFFF">
              <a:alpha val="56078"/>
            </a:srgbClr>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69" name="Google Shape;869;p6"/>
          <p:cNvSpPr/>
          <p:nvPr/>
        </p:nvSpPr>
        <p:spPr>
          <a:xfrm>
            <a:off x="6594633" y="2929502"/>
            <a:ext cx="2187300" cy="1909200"/>
          </a:xfrm>
          <a:prstGeom prst="roundRect">
            <a:avLst>
              <a:gd fmla="val 8693" name="adj"/>
            </a:avLst>
          </a:prstGeom>
          <a:solidFill>
            <a:srgbClr val="801A00"/>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70" name="Google Shape;870;p6"/>
          <p:cNvSpPr/>
          <p:nvPr/>
        </p:nvSpPr>
        <p:spPr>
          <a:xfrm>
            <a:off x="6594633" y="899905"/>
            <a:ext cx="2187300" cy="1909200"/>
          </a:xfrm>
          <a:prstGeom prst="roundRect">
            <a:avLst>
              <a:gd fmla="val 8693" name="adj"/>
            </a:avLst>
          </a:prstGeom>
          <a:solidFill>
            <a:srgbClr val="FFFFFF">
              <a:alpha val="56078"/>
            </a:srgbClr>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71" name="Google Shape;871;p6"/>
          <p:cNvSpPr/>
          <p:nvPr/>
        </p:nvSpPr>
        <p:spPr>
          <a:xfrm>
            <a:off x="4283353" y="877825"/>
            <a:ext cx="2187300" cy="1909200"/>
          </a:xfrm>
          <a:prstGeom prst="roundRect">
            <a:avLst>
              <a:gd fmla="val 8693" name="adj"/>
            </a:avLst>
          </a:prstGeom>
          <a:solidFill>
            <a:srgbClr val="FFFFFF">
              <a:alpha val="56078"/>
            </a:srgbClr>
          </a:solidFill>
          <a:ln>
            <a:noFill/>
          </a:ln>
        </p:spPr>
        <p:txBody>
          <a:bodyPr anchorCtr="0" anchor="ctr" bIns="107550" lIns="107550" spcFirstLastPara="1" rIns="107550" wrap="square" tIns="107550">
            <a:noAutofit/>
          </a:bodyPr>
          <a:lstStyle/>
          <a:p>
            <a:pPr indent="0" lvl="0" marL="0" marR="0" rtl="0" algn="ctr">
              <a:lnSpc>
                <a:spcPct val="100000"/>
              </a:lnSpc>
              <a:spcBef>
                <a:spcPts val="0"/>
              </a:spcBef>
              <a:spcAft>
                <a:spcPts val="0"/>
              </a:spcAft>
              <a:buClr>
                <a:srgbClr val="000000"/>
              </a:buClr>
              <a:buSzPts val="1647"/>
              <a:buFont typeface="Arial"/>
              <a:buNone/>
            </a:pPr>
            <a:r>
              <a:t/>
            </a:r>
            <a:endParaRPr b="0" i="0" sz="1646" u="none" cap="none" strike="noStrike">
              <a:solidFill>
                <a:srgbClr val="000000"/>
              </a:solidFill>
              <a:latin typeface="Inter Tight Medium"/>
              <a:ea typeface="Inter Tight Medium"/>
              <a:cs typeface="Inter Tight Medium"/>
              <a:sym typeface="Inter Tight Medium"/>
            </a:endParaRPr>
          </a:p>
        </p:txBody>
      </p:sp>
      <p:sp>
        <p:nvSpPr>
          <p:cNvPr id="872" name="Google Shape;872;p6"/>
          <p:cNvSpPr txBox="1"/>
          <p:nvPr/>
        </p:nvSpPr>
        <p:spPr>
          <a:xfrm>
            <a:off x="238000" y="217250"/>
            <a:ext cx="3887100" cy="11463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801A00"/>
                </a:solidFill>
                <a:latin typeface="Inter Tight SemiBold"/>
                <a:ea typeface="Inter Tight SemiBold"/>
                <a:cs typeface="Inter Tight SemiBold"/>
                <a:sym typeface="Inter Tight SemiBold"/>
              </a:rPr>
              <a:t>Tema 1: </a:t>
            </a:r>
            <a:br>
              <a:rPr b="0" i="0" lang="es-ES" sz="2275" u="none" cap="none" strike="noStrike">
                <a:solidFill>
                  <a:schemeClr val="accent5"/>
                </a:solidFill>
                <a:latin typeface="Inter Tight SemiBold"/>
                <a:ea typeface="Inter Tight SemiBold"/>
                <a:cs typeface="Inter Tight SemiBold"/>
                <a:sym typeface="Inter Tight SemiBold"/>
              </a:rPr>
            </a:br>
            <a:r>
              <a:rPr b="0" i="0" lang="es-ES" sz="2275" u="none" cap="none" strike="noStrike">
                <a:solidFill>
                  <a:schemeClr val="accent5"/>
                </a:solidFill>
                <a:latin typeface="Inter Tight SemiBold"/>
                <a:ea typeface="Inter Tight SemiBold"/>
                <a:cs typeface="Inter Tight SemiBold"/>
                <a:sym typeface="Inter Tight SemiBold"/>
              </a:rPr>
              <a:t>La ciencia de tomar mejores decisiones sobre el personal</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873" name="Google Shape;873;p6"/>
          <p:cNvSpPr txBox="1"/>
          <p:nvPr/>
        </p:nvSpPr>
        <p:spPr>
          <a:xfrm>
            <a:off x="4283300" y="1194421"/>
            <a:ext cx="2187300" cy="82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19"/>
              <a:buFont typeface="Arial"/>
              <a:buNone/>
            </a:pPr>
            <a:r>
              <a:rPr b="0" i="0" lang="es-ES" sz="1400" u="none" cap="none" strike="noStrike">
                <a:solidFill>
                  <a:srgbClr val="801A00"/>
                </a:solidFill>
                <a:latin typeface="Inter Tight SemiBold"/>
                <a:ea typeface="Inter Tight SemiBold"/>
                <a:cs typeface="Inter Tight SemiBold"/>
                <a:sym typeface="Inter Tight SemiBold"/>
              </a:rPr>
              <a:t>El </a:t>
            </a:r>
            <a:r>
              <a:rPr b="0" i="0" lang="es-ES" sz="5365" u="none" cap="none" strike="noStrike">
                <a:solidFill>
                  <a:srgbClr val="801A00"/>
                </a:solidFill>
                <a:latin typeface="Inter Tight SemiBold"/>
                <a:ea typeface="Inter Tight SemiBold"/>
                <a:cs typeface="Inter Tight SemiBold"/>
                <a:sym typeface="Inter Tight SemiBold"/>
              </a:rPr>
              <a:t>13</a:t>
            </a:r>
            <a:r>
              <a:rPr b="0" i="0" lang="es-ES" sz="1400" u="none" cap="none" strike="noStrike">
                <a:solidFill>
                  <a:srgbClr val="801A00"/>
                </a:solidFill>
                <a:latin typeface="Inter Tight SemiBold"/>
                <a:ea typeface="Inter Tight SemiBold"/>
                <a:cs typeface="Inter Tight SemiBold"/>
                <a:sym typeface="Inter Tight SemiBold"/>
              </a:rPr>
              <a:t> </a:t>
            </a:r>
            <a:r>
              <a:rPr b="0" i="0" lang="es-ES" sz="3466" u="none" cap="none" strike="noStrike">
                <a:solidFill>
                  <a:srgbClr val="801A00"/>
                </a:solidFill>
                <a:latin typeface="Inter Tight SemiBold"/>
                <a:ea typeface="Inter Tight SemiBold"/>
                <a:cs typeface="Inter Tight SemiBold"/>
                <a:sym typeface="Inter Tight SemiBold"/>
              </a:rPr>
              <a:t>%</a:t>
            </a:r>
            <a:endParaRPr b="0" i="0" sz="3466" u="none" cap="none" strike="noStrike">
              <a:solidFill>
                <a:srgbClr val="801A00"/>
              </a:solidFill>
              <a:latin typeface="Inter Tight SemiBold"/>
              <a:ea typeface="Inter Tight SemiBold"/>
              <a:cs typeface="Inter Tight SemiBold"/>
              <a:sym typeface="Inter Tight SemiBold"/>
            </a:endParaRPr>
          </a:p>
        </p:txBody>
      </p:sp>
      <p:pic>
        <p:nvPicPr>
          <p:cNvPr id="874" name="Google Shape;874;p6" title="Context.png"/>
          <p:cNvPicPr preferRelativeResize="0"/>
          <p:nvPr/>
        </p:nvPicPr>
        <p:blipFill rotWithShape="1">
          <a:blip r:embed="rId3">
            <a:alphaModFix/>
          </a:blip>
          <a:srcRect b="8884" l="12540" r="12547" t="11579"/>
          <a:stretch/>
        </p:blipFill>
        <p:spPr>
          <a:xfrm>
            <a:off x="342900" y="3021900"/>
            <a:ext cx="3816300" cy="1816800"/>
          </a:xfrm>
          <a:prstGeom prst="roundRect">
            <a:avLst>
              <a:gd fmla="val 5302" name="adj"/>
            </a:avLst>
          </a:prstGeom>
          <a:noFill/>
          <a:ln>
            <a:noFill/>
          </a:ln>
        </p:spPr>
      </p:pic>
      <p:sp>
        <p:nvSpPr>
          <p:cNvPr id="875" name="Google Shape;875;p6"/>
          <p:cNvSpPr txBox="1"/>
          <p:nvPr/>
        </p:nvSpPr>
        <p:spPr>
          <a:xfrm>
            <a:off x="184206" y="3803410"/>
            <a:ext cx="41337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79"/>
              <a:buFont typeface="Arial"/>
              <a:buNone/>
            </a:pPr>
            <a:r>
              <a:rPr b="0" i="0" lang="es-ES" sz="5200" u="none" cap="none" strike="noStrike">
                <a:solidFill>
                  <a:srgbClr val="FFFFFF"/>
                </a:solidFill>
                <a:latin typeface="Inter Tight SemiBold"/>
                <a:ea typeface="Inter Tight SemiBold"/>
                <a:cs typeface="Inter Tight SemiBold"/>
                <a:sym typeface="Inter Tight SemiBold"/>
              </a:rPr>
              <a:t>&gt; 274 000 €</a:t>
            </a:r>
            <a:endParaRPr b="0" i="0" sz="5200" u="none" cap="none" strike="noStrike">
              <a:solidFill>
                <a:srgbClr val="FFFFFF"/>
              </a:solidFill>
              <a:latin typeface="Inter Tight SemiBold"/>
              <a:ea typeface="Inter Tight SemiBold"/>
              <a:cs typeface="Inter Tight SemiBold"/>
              <a:sym typeface="Inter Tight SemiBold"/>
            </a:endParaRPr>
          </a:p>
        </p:txBody>
      </p:sp>
      <p:sp>
        <p:nvSpPr>
          <p:cNvPr id="876" name="Google Shape;876;p6"/>
          <p:cNvSpPr txBox="1"/>
          <p:nvPr/>
        </p:nvSpPr>
        <p:spPr>
          <a:xfrm>
            <a:off x="342900" y="3249400"/>
            <a:ext cx="38163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lang="es-ES" sz="1200">
                <a:solidFill>
                  <a:srgbClr val="FFFFFF"/>
                </a:solidFill>
                <a:latin typeface="Inter Tight SemiBold"/>
                <a:ea typeface="Inter Tight SemiBold"/>
                <a:cs typeface="Inter Tight SemiBold"/>
                <a:sym typeface="Inter Tight SemiBold"/>
              </a:rPr>
              <a:t>Esto es todo lo que cada empresa podría haber ahorrado en el último año</a:t>
            </a:r>
            <a:endParaRPr b="0" i="0" sz="1200" u="none" cap="none" strike="noStrike">
              <a:solidFill>
                <a:srgbClr val="FFFFFF"/>
              </a:solidFill>
              <a:latin typeface="Inter Tight SemiBold"/>
              <a:ea typeface="Inter Tight SemiBold"/>
              <a:cs typeface="Inter Tight SemiBold"/>
              <a:sym typeface="Inter Tight SemiBold"/>
            </a:endParaRPr>
          </a:p>
        </p:txBody>
      </p:sp>
      <p:sp>
        <p:nvSpPr>
          <p:cNvPr id="877" name="Google Shape;877;p6"/>
          <p:cNvSpPr txBox="1"/>
          <p:nvPr/>
        </p:nvSpPr>
        <p:spPr>
          <a:xfrm>
            <a:off x="370475" y="1713596"/>
            <a:ext cx="30966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La respuesta no es solo usar "más datos", sino tomar decisiones </a:t>
            </a:r>
            <a:r>
              <a:rPr lang="es-ES" sz="1100">
                <a:solidFill>
                  <a:schemeClr val="accent5"/>
                </a:solidFill>
                <a:latin typeface="Inter Tight Medium"/>
                <a:ea typeface="Inter Tight Medium"/>
                <a:cs typeface="Inter Tight Medium"/>
                <a:sym typeface="Inter Tight Medium"/>
              </a:rPr>
              <a:t>de forma eficaz</a:t>
            </a:r>
            <a:r>
              <a:rPr b="0" i="0" lang="es-ES" sz="1100" u="none" cap="none" strike="noStrike">
                <a:solidFill>
                  <a:schemeClr val="accent5"/>
                </a:solidFill>
                <a:latin typeface="Inter Tight Medium"/>
                <a:ea typeface="Inter Tight Medium"/>
                <a:cs typeface="Inter Tight Medium"/>
                <a:sym typeface="Inter Tight Medium"/>
              </a:rPr>
              <a:t> para reducir l</a:t>
            </a:r>
            <a:r>
              <a:rPr lang="es-ES" sz="1100">
                <a:solidFill>
                  <a:schemeClr val="accent5"/>
                </a:solidFill>
                <a:latin typeface="Inter Tight Medium"/>
                <a:ea typeface="Inter Tight Medium"/>
                <a:cs typeface="Inter Tight Medium"/>
                <a:sym typeface="Inter Tight Medium"/>
              </a:rPr>
              <a:t>as tareas repetitivas</a:t>
            </a:r>
            <a:r>
              <a:rPr b="0" i="0" lang="es-ES" sz="1100" u="none" cap="none" strike="noStrike">
                <a:solidFill>
                  <a:schemeClr val="accent5"/>
                </a:solidFill>
                <a:latin typeface="Inter Tight Medium"/>
                <a:ea typeface="Inter Tight Medium"/>
                <a:cs typeface="Inter Tight Medium"/>
                <a:sym typeface="Inter Tight Medium"/>
              </a:rPr>
              <a:t> y los errores. Solo el 7 % de los responsables de RR. HH. "toma decisiones de forma avanzada" </a:t>
            </a:r>
            <a:r>
              <a:rPr lang="es-ES" sz="1100">
                <a:solidFill>
                  <a:schemeClr val="accent5"/>
                </a:solidFill>
                <a:latin typeface="Inter Tight Medium"/>
                <a:ea typeface="Inter Tight Medium"/>
                <a:cs typeface="Inter Tight Medium"/>
                <a:sym typeface="Inter Tight Medium"/>
              </a:rPr>
              <a:t>que combina el </a:t>
            </a:r>
            <a:r>
              <a:rPr b="0" i="0" lang="es-ES" sz="1100" u="none" cap="none" strike="noStrike">
                <a:solidFill>
                  <a:schemeClr val="accent5"/>
                </a:solidFill>
                <a:latin typeface="Inter Tight Medium"/>
                <a:ea typeface="Inter Tight Medium"/>
                <a:cs typeface="Inter Tight Medium"/>
                <a:sym typeface="Inter Tight Medium"/>
              </a:rPr>
              <a:t>uso estratégico de los datos </a:t>
            </a:r>
            <a:r>
              <a:rPr lang="es-ES" sz="1100">
                <a:solidFill>
                  <a:schemeClr val="accent5"/>
                </a:solidFill>
                <a:latin typeface="Inter Tight Medium"/>
                <a:ea typeface="Inter Tight Medium"/>
                <a:cs typeface="Inter Tight Medium"/>
                <a:sym typeface="Inter Tight Medium"/>
              </a:rPr>
              <a:t>con las</a:t>
            </a:r>
            <a:r>
              <a:rPr b="0" i="0" lang="es-ES" sz="1100" u="none" cap="none" strike="noStrike">
                <a:solidFill>
                  <a:schemeClr val="accent5"/>
                </a:solidFill>
                <a:latin typeface="Inter Tight Medium"/>
                <a:ea typeface="Inter Tight Medium"/>
                <a:cs typeface="Inter Tight Medium"/>
                <a:sym typeface="Inter Tight Medium"/>
              </a:rPr>
              <a:t> decisiones documentadas.</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878" name="Google Shape;878;p6"/>
          <p:cNvSpPr txBox="1"/>
          <p:nvPr/>
        </p:nvSpPr>
        <p:spPr>
          <a:xfrm>
            <a:off x="4476763" y="2082369"/>
            <a:ext cx="1800300" cy="388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1"/>
              <a:buFont typeface="Arial"/>
              <a:buNone/>
            </a:pPr>
            <a:r>
              <a:rPr b="0" i="0" lang="es-ES" sz="1261" u="none" cap="none" strike="noStrike">
                <a:solidFill>
                  <a:schemeClr val="accent5"/>
                </a:solidFill>
                <a:latin typeface="Inter Tight Medium"/>
                <a:ea typeface="Inter Tight Medium"/>
                <a:cs typeface="Inter Tight Medium"/>
                <a:sym typeface="Inter Tight Medium"/>
              </a:rPr>
              <a:t>revisa formalmente sus previsiones</a:t>
            </a:r>
            <a:endParaRPr b="0" i="0" sz="1261" u="none" cap="none" strike="noStrike">
              <a:solidFill>
                <a:schemeClr val="accent5"/>
              </a:solidFill>
              <a:latin typeface="Inter Tight Medium"/>
              <a:ea typeface="Inter Tight Medium"/>
              <a:cs typeface="Inter Tight Medium"/>
              <a:sym typeface="Inter Tight Medium"/>
            </a:endParaRPr>
          </a:p>
        </p:txBody>
      </p:sp>
      <p:sp>
        <p:nvSpPr>
          <p:cNvPr id="879" name="Google Shape;879;p6"/>
          <p:cNvSpPr txBox="1"/>
          <p:nvPr/>
        </p:nvSpPr>
        <p:spPr>
          <a:xfrm>
            <a:off x="6813425" y="3331200"/>
            <a:ext cx="1800300" cy="116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61"/>
              <a:buFont typeface="Arial"/>
              <a:buNone/>
            </a:pPr>
            <a:r>
              <a:rPr b="0" i="0" lang="es-ES" sz="1261" u="none" cap="none" strike="noStrike">
                <a:solidFill>
                  <a:srgbClr val="FFFFFF"/>
                </a:solidFill>
                <a:latin typeface="Inter Tight SemiBold"/>
                <a:ea typeface="Inter Tight SemiBold"/>
                <a:cs typeface="Inter Tight SemiBold"/>
                <a:sym typeface="Inter Tight SemiBold"/>
              </a:rPr>
              <a:t>Los marcos sencillos, la documentación y las revisiones permiten crear un manual replicable para combinar el criterio con l</a:t>
            </a:r>
            <a:r>
              <a:rPr lang="es-ES" sz="1261">
                <a:solidFill>
                  <a:srgbClr val="FFFFFF"/>
                </a:solidFill>
                <a:latin typeface="Inter Tight SemiBold"/>
                <a:ea typeface="Inter Tight SemiBold"/>
                <a:cs typeface="Inter Tight SemiBold"/>
                <a:sym typeface="Inter Tight SemiBold"/>
              </a:rPr>
              <a:t>os datos</a:t>
            </a:r>
            <a:r>
              <a:rPr b="0" i="0" lang="es-ES" sz="1261" u="none" cap="none" strike="noStrike">
                <a:solidFill>
                  <a:srgbClr val="FFFFFF"/>
                </a:solidFill>
                <a:latin typeface="Inter Tight SemiBold"/>
                <a:ea typeface="Inter Tight SemiBold"/>
                <a:cs typeface="Inter Tight SemiBold"/>
                <a:sym typeface="Inter Tight SemiBold"/>
              </a:rPr>
              <a:t>.</a:t>
            </a:r>
            <a:endParaRPr b="0" i="0" sz="1261" u="none" cap="none" strike="noStrike">
              <a:solidFill>
                <a:srgbClr val="FFFFFF"/>
              </a:solidFill>
              <a:latin typeface="Inter Tight SemiBold"/>
              <a:ea typeface="Inter Tight SemiBold"/>
              <a:cs typeface="Inter Tight SemiBold"/>
              <a:sym typeface="Inter Tight SemiBold"/>
            </a:endParaRPr>
          </a:p>
        </p:txBody>
      </p:sp>
      <p:sp>
        <p:nvSpPr>
          <p:cNvPr id="880" name="Google Shape;880;p6"/>
          <p:cNvSpPr txBox="1"/>
          <p:nvPr/>
        </p:nvSpPr>
        <p:spPr>
          <a:xfrm>
            <a:off x="6594640" y="1194421"/>
            <a:ext cx="2187300" cy="82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19"/>
              <a:buFont typeface="Arial"/>
              <a:buNone/>
            </a:pPr>
            <a:r>
              <a:rPr b="0" i="0" lang="es-ES" sz="1400" u="none" cap="none" strike="noStrike">
                <a:solidFill>
                  <a:srgbClr val="801A00"/>
                </a:solidFill>
                <a:latin typeface="Inter Tight SemiBold"/>
                <a:ea typeface="Inter Tight SemiBold"/>
                <a:cs typeface="Inter Tight SemiBold"/>
                <a:sym typeface="Inter Tight SemiBold"/>
              </a:rPr>
              <a:t>El </a:t>
            </a:r>
            <a:r>
              <a:rPr b="0" i="0" lang="es-ES" sz="5365" u="none" cap="none" strike="noStrike">
                <a:solidFill>
                  <a:srgbClr val="801A00"/>
                </a:solidFill>
                <a:latin typeface="Inter Tight SemiBold"/>
                <a:ea typeface="Inter Tight SemiBold"/>
                <a:cs typeface="Inter Tight SemiBold"/>
                <a:sym typeface="Inter Tight SemiBold"/>
              </a:rPr>
              <a:t>19</a:t>
            </a:r>
            <a:r>
              <a:rPr b="0" i="0" lang="es-ES" sz="1400" u="none" cap="none" strike="noStrike">
                <a:solidFill>
                  <a:srgbClr val="801A00"/>
                </a:solidFill>
                <a:latin typeface="Inter Tight SemiBold"/>
                <a:ea typeface="Inter Tight SemiBold"/>
                <a:cs typeface="Inter Tight SemiBold"/>
                <a:sym typeface="Inter Tight SemiBold"/>
              </a:rPr>
              <a:t> </a:t>
            </a:r>
            <a:r>
              <a:rPr b="0" i="0" lang="es-ES" sz="3466" u="none" cap="none" strike="noStrike">
                <a:solidFill>
                  <a:srgbClr val="801A00"/>
                </a:solidFill>
                <a:latin typeface="Inter Tight SemiBold"/>
                <a:ea typeface="Inter Tight SemiBold"/>
                <a:cs typeface="Inter Tight SemiBold"/>
                <a:sym typeface="Inter Tight SemiBold"/>
              </a:rPr>
              <a:t>%</a:t>
            </a:r>
            <a:endParaRPr b="0" i="0" sz="3466" u="none" cap="none" strike="noStrike">
              <a:solidFill>
                <a:srgbClr val="801A00"/>
              </a:solidFill>
              <a:latin typeface="Inter Tight SemiBold"/>
              <a:ea typeface="Inter Tight SemiBold"/>
              <a:cs typeface="Inter Tight SemiBold"/>
              <a:sym typeface="Inter Tight SemiBold"/>
            </a:endParaRPr>
          </a:p>
        </p:txBody>
      </p:sp>
      <p:sp>
        <p:nvSpPr>
          <p:cNvPr id="881" name="Google Shape;881;p6"/>
          <p:cNvSpPr txBox="1"/>
          <p:nvPr/>
        </p:nvSpPr>
        <p:spPr>
          <a:xfrm>
            <a:off x="6788103" y="2082369"/>
            <a:ext cx="1800300" cy="19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accent5"/>
              </a:buClr>
              <a:buSzPts val="1156"/>
              <a:buFont typeface="Arial"/>
              <a:buNone/>
            </a:pPr>
            <a:r>
              <a:rPr b="0" i="0" lang="es-ES" sz="1261" u="none" cap="none" strike="noStrike">
                <a:solidFill>
                  <a:schemeClr val="accent5"/>
                </a:solidFill>
                <a:latin typeface="Inter Tight Medium"/>
                <a:ea typeface="Inter Tight Medium"/>
                <a:cs typeface="Inter Tight Medium"/>
                <a:sym typeface="Inter Tight Medium"/>
              </a:rPr>
              <a:t>usa los datos estratégicamente</a:t>
            </a:r>
            <a:endParaRPr b="0" i="0" sz="1261" u="none" cap="none" strike="noStrike">
              <a:solidFill>
                <a:schemeClr val="accent5"/>
              </a:solidFill>
              <a:latin typeface="Inter Tight Medium"/>
              <a:ea typeface="Inter Tight Medium"/>
              <a:cs typeface="Inter Tight Medium"/>
              <a:sym typeface="Inter Tight Medium"/>
            </a:endParaRPr>
          </a:p>
        </p:txBody>
      </p:sp>
      <p:sp>
        <p:nvSpPr>
          <p:cNvPr id="882" name="Google Shape;882;p6"/>
          <p:cNvSpPr txBox="1"/>
          <p:nvPr/>
        </p:nvSpPr>
        <p:spPr>
          <a:xfrm>
            <a:off x="4283300" y="3246086"/>
            <a:ext cx="2187300" cy="82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19"/>
              <a:buFont typeface="Arial"/>
              <a:buNone/>
            </a:pPr>
            <a:r>
              <a:rPr b="0" i="0" lang="es-ES" sz="1400" u="none" cap="none" strike="noStrike">
                <a:solidFill>
                  <a:srgbClr val="801A00"/>
                </a:solidFill>
                <a:latin typeface="Inter Tight SemiBold"/>
                <a:ea typeface="Inter Tight SemiBold"/>
                <a:cs typeface="Inter Tight SemiBold"/>
                <a:sym typeface="Inter Tight SemiBold"/>
              </a:rPr>
              <a:t>El </a:t>
            </a:r>
            <a:r>
              <a:rPr b="0" i="0" lang="es-ES" sz="5365" u="none" cap="none" strike="noStrike">
                <a:solidFill>
                  <a:srgbClr val="801A00"/>
                </a:solidFill>
                <a:latin typeface="Inter Tight SemiBold"/>
                <a:ea typeface="Inter Tight SemiBold"/>
                <a:cs typeface="Inter Tight SemiBold"/>
                <a:sym typeface="Inter Tight SemiBold"/>
              </a:rPr>
              <a:t>46</a:t>
            </a:r>
            <a:r>
              <a:rPr b="0" i="0" lang="es-ES" sz="1400" u="none" cap="none" strike="noStrike">
                <a:solidFill>
                  <a:srgbClr val="801A00"/>
                </a:solidFill>
                <a:latin typeface="Inter Tight SemiBold"/>
                <a:ea typeface="Inter Tight SemiBold"/>
                <a:cs typeface="Inter Tight SemiBold"/>
                <a:sym typeface="Inter Tight SemiBold"/>
              </a:rPr>
              <a:t> </a:t>
            </a:r>
            <a:r>
              <a:rPr b="0" i="0" lang="es-ES" sz="3466" u="none" cap="none" strike="noStrike">
                <a:solidFill>
                  <a:srgbClr val="801A00"/>
                </a:solidFill>
                <a:latin typeface="Inter Tight SemiBold"/>
                <a:ea typeface="Inter Tight SemiBold"/>
                <a:cs typeface="Inter Tight SemiBold"/>
                <a:sym typeface="Inter Tight SemiBold"/>
              </a:rPr>
              <a:t>%</a:t>
            </a:r>
            <a:endParaRPr b="0" i="0" sz="3466" u="none" cap="none" strike="noStrike">
              <a:solidFill>
                <a:srgbClr val="801A00"/>
              </a:solidFill>
              <a:latin typeface="Inter Tight SemiBold"/>
              <a:ea typeface="Inter Tight SemiBold"/>
              <a:cs typeface="Inter Tight SemiBold"/>
              <a:sym typeface="Inter Tight SemiBold"/>
            </a:endParaRPr>
          </a:p>
        </p:txBody>
      </p:sp>
      <p:sp>
        <p:nvSpPr>
          <p:cNvPr id="883" name="Google Shape;883;p6"/>
          <p:cNvSpPr txBox="1"/>
          <p:nvPr/>
        </p:nvSpPr>
        <p:spPr>
          <a:xfrm>
            <a:off x="4476763" y="4134034"/>
            <a:ext cx="1800300" cy="582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61"/>
              <a:buFont typeface="Arial"/>
              <a:buNone/>
            </a:pPr>
            <a:r>
              <a:rPr b="0" i="0" lang="es-ES" sz="1261" u="none" cap="none" strike="noStrike">
                <a:solidFill>
                  <a:schemeClr val="accent5"/>
                </a:solidFill>
                <a:latin typeface="Inter Tight Medium"/>
                <a:ea typeface="Inter Tight Medium"/>
                <a:cs typeface="Inter Tight Medium"/>
                <a:sym typeface="Inter Tight Medium"/>
              </a:rPr>
              <a:t>tiene dificultades para aprovechar los datos de personal</a:t>
            </a:r>
            <a:endParaRPr b="0" i="0" sz="1261" u="none" cap="none" strike="noStrike">
              <a:solidFill>
                <a:schemeClr val="accent5"/>
              </a:solidFill>
              <a:latin typeface="Inter Tight Medium"/>
              <a:ea typeface="Inter Tight Medium"/>
              <a:cs typeface="Inter Tight Medium"/>
              <a:sym typeface="Inter Tigh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7"/>
          <p:cNvSpPr txBox="1"/>
          <p:nvPr/>
        </p:nvSpPr>
        <p:spPr>
          <a:xfrm>
            <a:off x="237999" y="217250"/>
            <a:ext cx="4645200" cy="14961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chemeClr val="accent5"/>
                </a:solidFill>
                <a:latin typeface="Inter Tight SemiBold"/>
                <a:ea typeface="Inter Tight SemiBold"/>
                <a:cs typeface="Inter Tight SemiBold"/>
                <a:sym typeface="Inter Tight SemiBold"/>
              </a:rPr>
              <a:t>Comprender el desempeño: d</a:t>
            </a:r>
            <a:r>
              <a:rPr lang="es-ES" sz="2275">
                <a:solidFill>
                  <a:schemeClr val="accent5"/>
                </a:solidFill>
                <a:latin typeface="Inter Tight SemiBold"/>
                <a:ea typeface="Inter Tight SemiBold"/>
                <a:cs typeface="Inter Tight SemiBold"/>
                <a:sym typeface="Inter Tight SemiBold"/>
              </a:rPr>
              <a:t>ó</a:t>
            </a:r>
            <a:r>
              <a:rPr b="0" i="0" lang="es-ES" sz="2275" u="none" cap="none" strike="noStrike">
                <a:solidFill>
                  <a:schemeClr val="accent5"/>
                </a:solidFill>
                <a:latin typeface="Inter Tight SemiBold"/>
                <a:ea typeface="Inter Tight SemiBold"/>
                <a:cs typeface="Inter Tight SemiBold"/>
                <a:sym typeface="Inter Tight SemiBold"/>
              </a:rPr>
              <a:t>nde destacan los responsables </a:t>
            </a:r>
            <a:r>
              <a:rPr lang="es-ES" sz="2275">
                <a:solidFill>
                  <a:schemeClr val="accent5"/>
                </a:solidFill>
                <a:latin typeface="Inter Tight SemiBold"/>
                <a:ea typeface="Inter Tight SemiBold"/>
                <a:cs typeface="Inter Tight SemiBold"/>
                <a:sym typeface="Inter Tight SemiBold"/>
              </a:rPr>
              <a:t>en</a:t>
            </a:r>
            <a:r>
              <a:rPr b="0" i="0" lang="es-ES" sz="2275" u="none" cap="none" strike="noStrike">
                <a:solidFill>
                  <a:schemeClr val="accent5"/>
                </a:solidFill>
                <a:latin typeface="Inter Tight SemiBold"/>
                <a:ea typeface="Inter Tight SemiBold"/>
                <a:cs typeface="Inter Tight SemiBold"/>
                <a:sym typeface="Inter Tight SemiBold"/>
              </a:rPr>
              <a:t> la toma de decisiones avanzad</a:t>
            </a:r>
            <a:r>
              <a:rPr lang="es-ES" sz="2275">
                <a:solidFill>
                  <a:schemeClr val="accent5"/>
                </a:solidFill>
                <a:latin typeface="Inter Tight SemiBold"/>
                <a:ea typeface="Inter Tight SemiBold"/>
                <a:cs typeface="Inter Tight SemiBold"/>
                <a:sym typeface="Inter Tight SemiBold"/>
              </a:rPr>
              <a:t>as</a:t>
            </a:r>
            <a:endParaRPr b="0" i="0" sz="2275" u="none" cap="none" strike="noStrike">
              <a:solidFill>
                <a:schemeClr val="accent5"/>
              </a:solidFill>
              <a:latin typeface="Inter Tight SemiBold"/>
              <a:ea typeface="Inter Tight SemiBold"/>
              <a:cs typeface="Inter Tight SemiBold"/>
              <a:sym typeface="Inter Tight SemiBold"/>
            </a:endParaRPr>
          </a:p>
        </p:txBody>
      </p:sp>
      <p:sp>
        <p:nvSpPr>
          <p:cNvPr id="889" name="Google Shape;889;p7"/>
          <p:cNvSpPr txBox="1"/>
          <p:nvPr/>
        </p:nvSpPr>
        <p:spPr>
          <a:xfrm>
            <a:off x="314401" y="2917588"/>
            <a:ext cx="13107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SemiBold"/>
                <a:ea typeface="Inter Tight SemiBold"/>
                <a:cs typeface="Inter Tight SemiBold"/>
                <a:sym typeface="Inter Tight SemiBold"/>
              </a:rPr>
              <a:t>Desempeño empresarial </a:t>
            </a:r>
            <a:br>
              <a:rPr b="0" i="0" lang="es-ES" sz="1100" u="none" cap="none" strike="noStrike">
                <a:solidFill>
                  <a:schemeClr val="accent5"/>
                </a:solidFill>
                <a:latin typeface="Inter Tight SemiBold"/>
                <a:ea typeface="Inter Tight SemiBold"/>
                <a:cs typeface="Inter Tight SemiBold"/>
                <a:sym typeface="Inter Tight SemiBold"/>
              </a:rPr>
            </a:br>
            <a:r>
              <a:rPr b="0" i="0" lang="es-ES" sz="1100" u="none" cap="none" strike="noStrike">
                <a:solidFill>
                  <a:schemeClr val="accent5"/>
                </a:solidFill>
                <a:latin typeface="Inter Tight SemiBold"/>
                <a:ea typeface="Inter Tight SemiBold"/>
                <a:cs typeface="Inter Tight SemiBold"/>
                <a:sym typeface="Inter Tight SemiBold"/>
              </a:rPr>
              <a:t>muy alto:</a:t>
            </a:r>
            <a:endParaRPr b="0" i="0" sz="1100" u="none" cap="none" strike="noStrike">
              <a:solidFill>
                <a:schemeClr val="accent5"/>
              </a:solidFill>
              <a:latin typeface="Inter Tight SemiBold"/>
              <a:ea typeface="Inter Tight SemiBold"/>
              <a:cs typeface="Inter Tight SemiBold"/>
              <a:sym typeface="Inter Tight SemiBold"/>
            </a:endParaRPr>
          </a:p>
        </p:txBody>
      </p:sp>
      <p:sp>
        <p:nvSpPr>
          <p:cNvPr id="890" name="Google Shape;890;p7"/>
          <p:cNvSpPr txBox="1"/>
          <p:nvPr/>
        </p:nvSpPr>
        <p:spPr>
          <a:xfrm>
            <a:off x="4883291" y="557428"/>
            <a:ext cx="1006500" cy="51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es-ES" sz="1116" u="none" cap="none" strike="noStrike">
                <a:solidFill>
                  <a:schemeClr val="accent5"/>
                </a:solidFill>
                <a:latin typeface="Inter Tight SemiBold"/>
                <a:ea typeface="Inter Tight SemiBold"/>
                <a:cs typeface="Inter Tight SemiBold"/>
                <a:sym typeface="Inter Tight SemiBold"/>
              </a:rPr>
              <a:t>Confianza en la </a:t>
            </a:r>
            <a:br>
              <a:rPr b="0" i="0" lang="es-ES" sz="1116" u="none" cap="none" strike="noStrike">
                <a:solidFill>
                  <a:schemeClr val="accent5"/>
                </a:solidFill>
                <a:latin typeface="Inter Tight SemiBold"/>
                <a:ea typeface="Inter Tight SemiBold"/>
                <a:cs typeface="Inter Tight SemiBold"/>
                <a:sym typeface="Inter Tight SemiBold"/>
              </a:rPr>
            </a:br>
            <a:r>
              <a:rPr b="0" i="0" lang="es-ES" sz="1116" u="none" cap="none" strike="noStrike">
                <a:solidFill>
                  <a:schemeClr val="accent5"/>
                </a:solidFill>
                <a:latin typeface="Inter Tight SemiBold"/>
                <a:ea typeface="Inter Tight SemiBold"/>
                <a:cs typeface="Inter Tight SemiBold"/>
                <a:sym typeface="Inter Tight SemiBold"/>
              </a:rPr>
              <a:t>predicción de la rotación:</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1" name="Google Shape;891;p7"/>
          <p:cNvSpPr txBox="1"/>
          <p:nvPr/>
        </p:nvSpPr>
        <p:spPr>
          <a:xfrm>
            <a:off x="4883291" y="1733239"/>
            <a:ext cx="1006500" cy="687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es-ES" sz="1116" u="none" cap="none" strike="noStrike">
                <a:solidFill>
                  <a:schemeClr val="accent5"/>
                </a:solidFill>
                <a:latin typeface="Inter Tight SemiBold"/>
                <a:ea typeface="Inter Tight SemiBold"/>
                <a:cs typeface="Inter Tight SemiBold"/>
                <a:sym typeface="Inter Tight SemiBold"/>
              </a:rPr>
              <a:t>Revisiones </a:t>
            </a:r>
            <a:br>
              <a:rPr b="0" i="0" lang="es-ES" sz="1116" u="none" cap="none" strike="noStrike">
                <a:solidFill>
                  <a:schemeClr val="accent5"/>
                </a:solidFill>
                <a:latin typeface="Inter Tight SemiBold"/>
                <a:ea typeface="Inter Tight SemiBold"/>
                <a:cs typeface="Inter Tight SemiBold"/>
                <a:sym typeface="Inter Tight SemiBold"/>
              </a:rPr>
            </a:br>
            <a:r>
              <a:rPr b="0" i="0" lang="es-ES" sz="1116" u="none" cap="none" strike="noStrike">
                <a:solidFill>
                  <a:schemeClr val="accent5"/>
                </a:solidFill>
                <a:latin typeface="Inter Tight SemiBold"/>
                <a:ea typeface="Inter Tight SemiBold"/>
                <a:cs typeface="Inter Tight SemiBold"/>
                <a:sym typeface="Inter Tight SemiBold"/>
              </a:rPr>
              <a:t>formales </a:t>
            </a:r>
            <a:br>
              <a:rPr b="0" i="0" lang="es-ES" sz="1116" u="none" cap="none" strike="noStrike">
                <a:solidFill>
                  <a:schemeClr val="accent5"/>
                </a:solidFill>
                <a:latin typeface="Inter Tight SemiBold"/>
                <a:ea typeface="Inter Tight SemiBold"/>
                <a:cs typeface="Inter Tight SemiBold"/>
                <a:sym typeface="Inter Tight SemiBold"/>
              </a:rPr>
            </a:br>
            <a:r>
              <a:rPr b="0" i="0" lang="es-ES" sz="1116" u="none" cap="none" strike="noStrike">
                <a:solidFill>
                  <a:schemeClr val="accent5"/>
                </a:solidFill>
                <a:latin typeface="Inter Tight SemiBold"/>
                <a:ea typeface="Inter Tight SemiBold"/>
                <a:cs typeface="Inter Tight SemiBold"/>
                <a:sym typeface="Inter Tight SemiBold"/>
              </a:rPr>
              <a:t>de las previsiones: </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2" name="Google Shape;892;p7"/>
          <p:cNvSpPr txBox="1"/>
          <p:nvPr/>
        </p:nvSpPr>
        <p:spPr>
          <a:xfrm>
            <a:off x="4883291" y="2981471"/>
            <a:ext cx="1006500" cy="34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es-ES" sz="1116" u="none" cap="none" strike="noStrike">
                <a:solidFill>
                  <a:schemeClr val="accent5"/>
                </a:solidFill>
                <a:latin typeface="Inter Tight SemiBold"/>
                <a:ea typeface="Inter Tight SemiBold"/>
                <a:cs typeface="Inter Tight SemiBold"/>
                <a:sym typeface="Inter Tight SemiBold"/>
              </a:rPr>
              <a:t>RR. HH. percibido </a:t>
            </a:r>
            <a:br>
              <a:rPr b="0" i="0" lang="es-ES" sz="1116" u="none" cap="none" strike="noStrike">
                <a:solidFill>
                  <a:schemeClr val="accent5"/>
                </a:solidFill>
                <a:latin typeface="Inter Tight SemiBold"/>
                <a:ea typeface="Inter Tight SemiBold"/>
                <a:cs typeface="Inter Tight SemiBold"/>
                <a:sym typeface="Inter Tight SemiBold"/>
              </a:rPr>
            </a:br>
            <a:r>
              <a:rPr b="0" i="0" lang="es-ES" sz="1116" u="none" cap="none" strike="noStrike">
                <a:solidFill>
                  <a:schemeClr val="accent5"/>
                </a:solidFill>
                <a:latin typeface="Inter Tight SemiBold"/>
                <a:ea typeface="Inter Tight SemiBold"/>
                <a:cs typeface="Inter Tight SemiBold"/>
                <a:sym typeface="Inter Tight SemiBold"/>
              </a:rPr>
              <a:t>como valioso y fiable: </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3" name="Google Shape;893;p7"/>
          <p:cNvSpPr txBox="1"/>
          <p:nvPr/>
        </p:nvSpPr>
        <p:spPr>
          <a:xfrm>
            <a:off x="4883291" y="4203942"/>
            <a:ext cx="1006500" cy="34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16"/>
              <a:buFont typeface="Arial"/>
              <a:buNone/>
            </a:pPr>
            <a:r>
              <a:rPr b="0" i="0" lang="es-ES" sz="1116" u="none" cap="none" strike="noStrike">
                <a:solidFill>
                  <a:schemeClr val="accent5"/>
                </a:solidFill>
                <a:latin typeface="Inter Tight SemiBold"/>
                <a:ea typeface="Inter Tight SemiBold"/>
                <a:cs typeface="Inter Tight SemiBold"/>
                <a:sym typeface="Inter Tight SemiBold"/>
              </a:rPr>
              <a:t>La dirección confía </a:t>
            </a:r>
            <a:br>
              <a:rPr b="0" i="0" lang="es-ES" sz="1116" u="none" cap="none" strike="noStrike">
                <a:solidFill>
                  <a:schemeClr val="accent5"/>
                </a:solidFill>
                <a:latin typeface="Inter Tight SemiBold"/>
                <a:ea typeface="Inter Tight SemiBold"/>
                <a:cs typeface="Inter Tight SemiBold"/>
                <a:sym typeface="Inter Tight SemiBold"/>
              </a:rPr>
            </a:br>
            <a:r>
              <a:rPr b="0" i="0" lang="es-ES" sz="1116" u="none" cap="none" strike="noStrike">
                <a:solidFill>
                  <a:schemeClr val="accent5"/>
                </a:solidFill>
                <a:latin typeface="Inter Tight SemiBold"/>
                <a:ea typeface="Inter Tight SemiBold"/>
                <a:cs typeface="Inter Tight SemiBold"/>
                <a:sym typeface="Inter Tight SemiBold"/>
              </a:rPr>
              <a:t>en RR. HH.</a:t>
            </a:r>
            <a:endParaRPr b="0" i="0" sz="1116" u="none" cap="none" strike="noStrike">
              <a:solidFill>
                <a:schemeClr val="accent5"/>
              </a:solidFill>
              <a:latin typeface="Inter Tight SemiBold"/>
              <a:ea typeface="Inter Tight SemiBold"/>
              <a:cs typeface="Inter Tight SemiBold"/>
              <a:sym typeface="Inter Tight SemiBold"/>
            </a:endParaRPr>
          </a:p>
        </p:txBody>
      </p:sp>
      <p:sp>
        <p:nvSpPr>
          <p:cNvPr id="894" name="Google Shape;894;p7"/>
          <p:cNvSpPr/>
          <p:nvPr/>
        </p:nvSpPr>
        <p:spPr>
          <a:xfrm>
            <a:off x="1531400" y="2675800"/>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895" name="Google Shape;895;p7"/>
          <p:cNvSpPr txBox="1"/>
          <p:nvPr/>
        </p:nvSpPr>
        <p:spPr>
          <a:xfrm>
            <a:off x="314401" y="4213450"/>
            <a:ext cx="13107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SemiBold"/>
                <a:ea typeface="Inter Tight SemiBold"/>
                <a:cs typeface="Inter Tight SemiBold"/>
                <a:sym typeface="Inter Tight SemiBold"/>
              </a:rPr>
              <a:t>Nivel muy alto de compromiso:</a:t>
            </a:r>
            <a:endParaRPr b="0" i="0" sz="1100" u="none" cap="none" strike="noStrike">
              <a:solidFill>
                <a:schemeClr val="accent5"/>
              </a:solidFill>
              <a:latin typeface="Inter Tight SemiBold"/>
              <a:ea typeface="Inter Tight SemiBold"/>
              <a:cs typeface="Inter Tight SemiBold"/>
              <a:sym typeface="Inter Tight SemiBold"/>
            </a:endParaRPr>
          </a:p>
        </p:txBody>
      </p:sp>
      <p:sp>
        <p:nvSpPr>
          <p:cNvPr id="896" name="Google Shape;896;p7"/>
          <p:cNvSpPr/>
          <p:nvPr/>
        </p:nvSpPr>
        <p:spPr>
          <a:xfrm rot="5400000">
            <a:off x="314150" y="1699402"/>
            <a:ext cx="229200" cy="228600"/>
          </a:xfrm>
          <a:prstGeom prst="roundRect">
            <a:avLst>
              <a:gd fmla="val 50000" name="adj"/>
            </a:avLst>
          </a:prstGeom>
          <a:solidFill>
            <a:srgbClr val="FFAA31"/>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897" name="Google Shape;897;p7"/>
          <p:cNvSpPr/>
          <p:nvPr/>
        </p:nvSpPr>
        <p:spPr>
          <a:xfrm rot="5400000">
            <a:off x="314150" y="2094320"/>
            <a:ext cx="229200" cy="228600"/>
          </a:xfrm>
          <a:prstGeom prst="roundRect">
            <a:avLst>
              <a:gd fmla="val 50000" name="adj"/>
            </a:avLst>
          </a:prstGeom>
          <a:solidFill>
            <a:srgbClr val="801A00"/>
          </a:solidFill>
          <a:ln>
            <a:noFill/>
          </a:ln>
        </p:spPr>
        <p:txBody>
          <a:bodyPr anchorCtr="0" anchor="ctr" bIns="32350" lIns="32350" spcFirstLastPara="1" rIns="32350" wrap="square" tIns="32350">
            <a:noAutofit/>
          </a:bodyPr>
          <a:lstStyle/>
          <a:p>
            <a:pPr indent="0" lvl="0" marL="0" marR="0" rtl="0" algn="ctr">
              <a:lnSpc>
                <a:spcPct val="100000"/>
              </a:lnSpc>
              <a:spcBef>
                <a:spcPts val="0"/>
              </a:spcBef>
              <a:spcAft>
                <a:spcPts val="0"/>
              </a:spcAft>
              <a:buClr>
                <a:srgbClr val="000000"/>
              </a:buClr>
              <a:buSzPts val="495"/>
              <a:buFont typeface="Arial"/>
              <a:buNone/>
            </a:pPr>
            <a:r>
              <a:t/>
            </a:r>
            <a:endParaRPr b="0" i="0" sz="494" u="none" cap="none" strike="noStrike">
              <a:solidFill>
                <a:srgbClr val="000000"/>
              </a:solidFill>
              <a:latin typeface="Inter Tight Medium"/>
              <a:ea typeface="Inter Tight Medium"/>
              <a:cs typeface="Inter Tight Medium"/>
              <a:sym typeface="Inter Tight Medium"/>
            </a:endParaRPr>
          </a:p>
        </p:txBody>
      </p:sp>
      <p:sp>
        <p:nvSpPr>
          <p:cNvPr id="898" name="Google Shape;898;p7"/>
          <p:cNvSpPr txBox="1"/>
          <p:nvPr/>
        </p:nvSpPr>
        <p:spPr>
          <a:xfrm>
            <a:off x="666859" y="1729097"/>
            <a:ext cx="16905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Responsables </a:t>
            </a:r>
            <a:r>
              <a:rPr lang="es-ES" sz="1100">
                <a:solidFill>
                  <a:schemeClr val="accent5"/>
                </a:solidFill>
                <a:latin typeface="Inter Tight Medium"/>
                <a:ea typeface="Inter Tight Medium"/>
                <a:cs typeface="Inter Tight Medium"/>
                <a:sym typeface="Inter Tight Medium"/>
              </a:rPr>
              <a:t>en</a:t>
            </a:r>
            <a:r>
              <a:rPr b="0" i="0" lang="es-ES" sz="1100" u="none" cap="none" strike="noStrike">
                <a:solidFill>
                  <a:schemeClr val="accent5"/>
                </a:solidFill>
                <a:latin typeface="Inter Tight Medium"/>
                <a:ea typeface="Inter Tight Medium"/>
                <a:cs typeface="Inter Tight Medium"/>
                <a:sym typeface="Inter Tight Medium"/>
              </a:rPr>
              <a:t> la toma de decisiones avanzad</a:t>
            </a:r>
            <a:r>
              <a:rPr lang="es-ES" sz="1100">
                <a:solidFill>
                  <a:schemeClr val="accent5"/>
                </a:solidFill>
                <a:latin typeface="Inter Tight Medium"/>
                <a:ea typeface="Inter Tight Medium"/>
                <a:cs typeface="Inter Tight Medium"/>
                <a:sym typeface="Inter Tight Medium"/>
              </a:rPr>
              <a:t>a</a:t>
            </a:r>
            <a:r>
              <a:rPr b="0" i="0" lang="es-ES" sz="1100" u="none" cap="none" strike="noStrike">
                <a:solidFill>
                  <a:schemeClr val="accent5"/>
                </a:solidFill>
                <a:latin typeface="Inter Tight Medium"/>
                <a:ea typeface="Inter Tight Medium"/>
                <a:cs typeface="Inter Tight Medium"/>
                <a:sym typeface="Inter Tight Medium"/>
              </a:rPr>
              <a:t>s</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899" name="Google Shape;899;p7"/>
          <p:cNvSpPr txBox="1"/>
          <p:nvPr/>
        </p:nvSpPr>
        <p:spPr>
          <a:xfrm>
            <a:off x="671850" y="2124029"/>
            <a:ext cx="9036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chemeClr val="accent5"/>
                </a:solidFill>
                <a:latin typeface="Inter Tight Medium"/>
                <a:ea typeface="Inter Tight Medium"/>
                <a:cs typeface="Inter Tight Medium"/>
                <a:sym typeface="Inter Tight Medium"/>
              </a:rPr>
              <a:t>Resto</a:t>
            </a:r>
            <a:endParaRPr b="0" i="0" sz="1100" u="none" cap="none" strike="noStrike">
              <a:solidFill>
                <a:schemeClr val="accent5"/>
              </a:solidFill>
              <a:latin typeface="Inter Tight Medium"/>
              <a:ea typeface="Inter Tight Medium"/>
              <a:cs typeface="Inter Tight Medium"/>
              <a:sym typeface="Inter Tight Medium"/>
            </a:endParaRPr>
          </a:p>
        </p:txBody>
      </p:sp>
      <p:sp>
        <p:nvSpPr>
          <p:cNvPr id="900" name="Google Shape;900;p7"/>
          <p:cNvSpPr/>
          <p:nvPr/>
        </p:nvSpPr>
        <p:spPr>
          <a:xfrm>
            <a:off x="1531445" y="2675800"/>
            <a:ext cx="13800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1" name="Google Shape;901;p7"/>
          <p:cNvSpPr/>
          <p:nvPr/>
        </p:nvSpPr>
        <p:spPr>
          <a:xfrm>
            <a:off x="1531450" y="3128975"/>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2" name="Google Shape;902;p7"/>
          <p:cNvSpPr txBox="1"/>
          <p:nvPr/>
        </p:nvSpPr>
        <p:spPr>
          <a:xfrm>
            <a:off x="1585788" y="2778283"/>
            <a:ext cx="554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48</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903" name="Google Shape;903;p7"/>
          <p:cNvSpPr txBox="1"/>
          <p:nvPr/>
        </p:nvSpPr>
        <p:spPr>
          <a:xfrm>
            <a:off x="1585790" y="3256575"/>
            <a:ext cx="554659"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18</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904" name="Google Shape;904;p7"/>
          <p:cNvSpPr/>
          <p:nvPr/>
        </p:nvSpPr>
        <p:spPr>
          <a:xfrm>
            <a:off x="1531400" y="3834025"/>
            <a:ext cx="2758200" cy="1005600"/>
          </a:xfrm>
          <a:prstGeom prst="roundRect">
            <a:avLst>
              <a:gd fmla="val 6897" name="adj"/>
            </a:avLst>
          </a:prstGeom>
          <a:solidFill>
            <a:srgbClr val="FFF7E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nter Tight Medium"/>
              <a:ea typeface="Inter Tight Medium"/>
              <a:cs typeface="Inter Tight Medium"/>
              <a:sym typeface="Inter Tight Medium"/>
            </a:endParaRPr>
          </a:p>
        </p:txBody>
      </p:sp>
      <p:sp>
        <p:nvSpPr>
          <p:cNvPr id="905" name="Google Shape;905;p7"/>
          <p:cNvSpPr/>
          <p:nvPr/>
        </p:nvSpPr>
        <p:spPr>
          <a:xfrm>
            <a:off x="1531449" y="3834025"/>
            <a:ext cx="1252200" cy="588000"/>
          </a:xfrm>
          <a:prstGeom prst="roundRect">
            <a:avLst>
              <a:gd fmla="val 8693" name="adj"/>
            </a:avLst>
          </a:prstGeom>
          <a:solidFill>
            <a:srgbClr val="FFAA31"/>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6" name="Google Shape;906;p7"/>
          <p:cNvSpPr/>
          <p:nvPr/>
        </p:nvSpPr>
        <p:spPr>
          <a:xfrm>
            <a:off x="1531450" y="4287200"/>
            <a:ext cx="609000" cy="552300"/>
          </a:xfrm>
          <a:prstGeom prst="roundRect">
            <a:avLst>
              <a:gd fmla="val 8693" name="adj"/>
            </a:avLst>
          </a:prstGeom>
          <a:solidFill>
            <a:srgbClr val="801A00"/>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07" name="Google Shape;907;p7"/>
          <p:cNvSpPr txBox="1"/>
          <p:nvPr/>
        </p:nvSpPr>
        <p:spPr>
          <a:xfrm>
            <a:off x="1585788" y="3936508"/>
            <a:ext cx="5547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accent5"/>
                </a:solidFill>
                <a:latin typeface="Inter Tight SemiBold"/>
                <a:ea typeface="Inter Tight SemiBold"/>
                <a:cs typeface="Inter Tight SemiBold"/>
                <a:sym typeface="Inter Tight SemiBold"/>
              </a:rPr>
              <a:t>45</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00" u="none" cap="none" strike="noStrike">
                <a:solidFill>
                  <a:schemeClr val="accent5"/>
                </a:solidFill>
                <a:latin typeface="Inter Tight SemiBold"/>
                <a:ea typeface="Inter Tight SemiBold"/>
                <a:cs typeface="Inter Tight SemiBold"/>
                <a:sym typeface="Inter Tight SemiBold"/>
              </a:rPr>
              <a:t>%</a:t>
            </a:r>
            <a:endParaRPr b="0" i="0" sz="1500" u="none" cap="none" strike="noStrike">
              <a:solidFill>
                <a:schemeClr val="accent5"/>
              </a:solidFill>
              <a:latin typeface="Inter Tight SemiBold"/>
              <a:ea typeface="Inter Tight SemiBold"/>
              <a:cs typeface="Inter Tight SemiBold"/>
              <a:sym typeface="Inter Tight SemiBold"/>
            </a:endParaRPr>
          </a:p>
        </p:txBody>
      </p:sp>
      <p:sp>
        <p:nvSpPr>
          <p:cNvPr id="908" name="Google Shape;908;p7"/>
          <p:cNvSpPr txBox="1"/>
          <p:nvPr/>
        </p:nvSpPr>
        <p:spPr>
          <a:xfrm>
            <a:off x="1585791" y="4414800"/>
            <a:ext cx="609000" cy="30615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FFFFF"/>
                </a:solidFill>
                <a:latin typeface="Inter Tight SemiBold"/>
                <a:ea typeface="Inter Tight SemiBold"/>
                <a:cs typeface="Inter Tight SemiBold"/>
                <a:sym typeface="Inter Tight SemiBold"/>
              </a:rPr>
              <a:t>18</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00" u="none" cap="none" strike="noStrike">
                <a:solidFill>
                  <a:srgbClr val="FFFFFF"/>
                </a:solidFill>
                <a:latin typeface="Inter Tight SemiBold"/>
                <a:ea typeface="Inter Tight SemiBold"/>
                <a:cs typeface="Inter Tight SemiBold"/>
                <a:sym typeface="Inter Tight SemiBold"/>
              </a:rPr>
              <a:t>%</a:t>
            </a:r>
            <a:endParaRPr b="0" i="0" sz="1500" u="none" cap="none" strike="noStrike">
              <a:solidFill>
                <a:srgbClr val="FFFFFF"/>
              </a:solidFill>
              <a:latin typeface="Inter Tight SemiBold"/>
              <a:ea typeface="Inter Tight SemiBold"/>
              <a:cs typeface="Inter Tight SemiBold"/>
              <a:sym typeface="Inter Tight SemiBold"/>
            </a:endParaRPr>
          </a:p>
        </p:txBody>
      </p:sp>
      <p:sp>
        <p:nvSpPr>
          <p:cNvPr id="909" name="Google Shape;909;p7"/>
          <p:cNvSpPr/>
          <p:nvPr/>
        </p:nvSpPr>
        <p:spPr>
          <a:xfrm>
            <a:off x="5981820" y="2642945"/>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10" name="Google Shape;910;p7"/>
          <p:cNvSpPr/>
          <p:nvPr/>
        </p:nvSpPr>
        <p:spPr>
          <a:xfrm>
            <a:off x="5981875" y="2642945"/>
            <a:ext cx="24069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1" name="Google Shape;911;p7"/>
          <p:cNvSpPr/>
          <p:nvPr/>
        </p:nvSpPr>
        <p:spPr>
          <a:xfrm>
            <a:off x="5981871" y="3103001"/>
            <a:ext cx="20550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2" name="Google Shape;912;p7"/>
          <p:cNvSpPr txBox="1"/>
          <p:nvPr/>
        </p:nvSpPr>
        <p:spPr>
          <a:xfrm>
            <a:off x="6037034" y="2746985"/>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chemeClr val="accent5"/>
                </a:solidFill>
                <a:latin typeface="Inter Tight SemiBold"/>
                <a:ea typeface="Inter Tight SemiBold"/>
                <a:cs typeface="Inter Tight SemiBold"/>
                <a:sym typeface="Inter Tight SemiBold"/>
              </a:rPr>
              <a:t>90</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13" name="Google Shape;913;p7"/>
          <p:cNvSpPr txBox="1"/>
          <p:nvPr/>
        </p:nvSpPr>
        <p:spPr>
          <a:xfrm>
            <a:off x="6037049" y="3232539"/>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rgbClr val="FFFFFF"/>
                </a:solidFill>
                <a:latin typeface="Inter Tight SemiBold"/>
                <a:ea typeface="Inter Tight SemiBold"/>
                <a:cs typeface="Inter Tight SemiBold"/>
                <a:sym typeface="Inter Tight SemiBold"/>
              </a:rPr>
              <a:t>69</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
        <p:nvSpPr>
          <p:cNvPr id="914" name="Google Shape;914;p7"/>
          <p:cNvSpPr/>
          <p:nvPr/>
        </p:nvSpPr>
        <p:spPr>
          <a:xfrm>
            <a:off x="5981820" y="3818756"/>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15" name="Google Shape;915;p7"/>
          <p:cNvSpPr/>
          <p:nvPr/>
        </p:nvSpPr>
        <p:spPr>
          <a:xfrm>
            <a:off x="5981871" y="3818756"/>
            <a:ext cx="2278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6" name="Google Shape;916;p7"/>
          <p:cNvSpPr/>
          <p:nvPr/>
        </p:nvSpPr>
        <p:spPr>
          <a:xfrm>
            <a:off x="5981871" y="4278812"/>
            <a:ext cx="185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17" name="Google Shape;917;p7"/>
          <p:cNvSpPr txBox="1"/>
          <p:nvPr/>
        </p:nvSpPr>
        <p:spPr>
          <a:xfrm>
            <a:off x="6037034" y="3922796"/>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chemeClr val="accent5"/>
                </a:solidFill>
                <a:latin typeface="Inter Tight SemiBold"/>
                <a:ea typeface="Inter Tight SemiBold"/>
                <a:cs typeface="Inter Tight SemiBold"/>
                <a:sym typeface="Inter Tight SemiBold"/>
              </a:rPr>
              <a:t>88</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18" name="Google Shape;918;p7"/>
          <p:cNvSpPr txBox="1"/>
          <p:nvPr/>
        </p:nvSpPr>
        <p:spPr>
          <a:xfrm>
            <a:off x="6037053" y="4408350"/>
            <a:ext cx="7596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rgbClr val="FFFFFF"/>
                </a:solidFill>
                <a:latin typeface="Inter Tight SemiBold"/>
                <a:ea typeface="Inter Tight SemiBold"/>
                <a:cs typeface="Inter Tight SemiBold"/>
                <a:sym typeface="Inter Tight SemiBold"/>
              </a:rPr>
              <a:t>67</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
        <p:nvSpPr>
          <p:cNvPr id="919" name="Google Shape;919;p7"/>
          <p:cNvSpPr/>
          <p:nvPr/>
        </p:nvSpPr>
        <p:spPr>
          <a:xfrm>
            <a:off x="5981820" y="304800"/>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20" name="Google Shape;920;p7"/>
          <p:cNvSpPr/>
          <p:nvPr/>
        </p:nvSpPr>
        <p:spPr>
          <a:xfrm>
            <a:off x="5981873" y="304800"/>
            <a:ext cx="21288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1" name="Google Shape;921;p7"/>
          <p:cNvSpPr/>
          <p:nvPr/>
        </p:nvSpPr>
        <p:spPr>
          <a:xfrm>
            <a:off x="5981871" y="764856"/>
            <a:ext cx="14982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2" name="Google Shape;922;p7"/>
          <p:cNvSpPr txBox="1"/>
          <p:nvPr/>
        </p:nvSpPr>
        <p:spPr>
          <a:xfrm>
            <a:off x="6037034" y="408839"/>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chemeClr val="accent5"/>
                </a:solidFill>
                <a:latin typeface="Inter Tight SemiBold"/>
                <a:ea typeface="Inter Tight SemiBold"/>
                <a:cs typeface="Inter Tight SemiBold"/>
                <a:sym typeface="Inter Tight SemiBold"/>
              </a:rPr>
              <a:t>76</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23" name="Google Shape;923;p7"/>
          <p:cNvSpPr txBox="1"/>
          <p:nvPr/>
        </p:nvSpPr>
        <p:spPr>
          <a:xfrm>
            <a:off x="6037048" y="894393"/>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rgbClr val="FFFFFF"/>
                </a:solidFill>
                <a:latin typeface="Inter Tight SemiBold"/>
                <a:ea typeface="Inter Tight SemiBold"/>
                <a:cs typeface="Inter Tight SemiBold"/>
                <a:sym typeface="Inter Tight SemiBold"/>
              </a:rPr>
              <a:t>51</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
        <p:nvSpPr>
          <p:cNvPr id="924" name="Google Shape;924;p7"/>
          <p:cNvSpPr/>
          <p:nvPr/>
        </p:nvSpPr>
        <p:spPr>
          <a:xfrm>
            <a:off x="5981820" y="1480611"/>
            <a:ext cx="2800200" cy="1020900"/>
          </a:xfrm>
          <a:prstGeom prst="roundRect">
            <a:avLst>
              <a:gd fmla="val 6897" name="adj"/>
            </a:avLst>
          </a:prstGeom>
          <a:solidFill>
            <a:srgbClr val="FFF7EB"/>
          </a:solidFill>
          <a:ln>
            <a:noFill/>
          </a:ln>
        </p:spPr>
        <p:txBody>
          <a:bodyPr anchorCtr="0" anchor="ctr" bIns="92825" lIns="92825" spcFirstLastPara="1" rIns="92825" wrap="square" tIns="92825">
            <a:noAutofit/>
          </a:bodyPr>
          <a:lstStyle/>
          <a:p>
            <a:pPr indent="0" lvl="0" marL="0" marR="0" rtl="0" algn="ctr">
              <a:lnSpc>
                <a:spcPct val="100000"/>
              </a:lnSpc>
              <a:spcBef>
                <a:spcPts val="0"/>
              </a:spcBef>
              <a:spcAft>
                <a:spcPts val="0"/>
              </a:spcAft>
              <a:buClr>
                <a:srgbClr val="000000"/>
              </a:buClr>
              <a:buSzPts val="1421"/>
              <a:buFont typeface="Arial"/>
              <a:buNone/>
            </a:pPr>
            <a:r>
              <a:t/>
            </a:r>
            <a:endParaRPr b="0" i="0" sz="1421" u="none" cap="none" strike="noStrike">
              <a:solidFill>
                <a:srgbClr val="000000"/>
              </a:solidFill>
              <a:latin typeface="Inter Tight Medium"/>
              <a:ea typeface="Inter Tight Medium"/>
              <a:cs typeface="Inter Tight Medium"/>
              <a:sym typeface="Inter Tight Medium"/>
            </a:endParaRPr>
          </a:p>
        </p:txBody>
      </p:sp>
      <p:sp>
        <p:nvSpPr>
          <p:cNvPr id="925" name="Google Shape;925;p7"/>
          <p:cNvSpPr/>
          <p:nvPr/>
        </p:nvSpPr>
        <p:spPr>
          <a:xfrm>
            <a:off x="5981871" y="1480611"/>
            <a:ext cx="1330500" cy="597000"/>
          </a:xfrm>
          <a:prstGeom prst="roundRect">
            <a:avLst>
              <a:gd fmla="val 8693" name="adj"/>
            </a:avLst>
          </a:prstGeom>
          <a:solidFill>
            <a:srgbClr val="FFAA31"/>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6" name="Google Shape;926;p7"/>
          <p:cNvSpPr/>
          <p:nvPr/>
        </p:nvSpPr>
        <p:spPr>
          <a:xfrm>
            <a:off x="5981871" y="1940667"/>
            <a:ext cx="501600" cy="560700"/>
          </a:xfrm>
          <a:prstGeom prst="roundRect">
            <a:avLst>
              <a:gd fmla="val 8693" name="adj"/>
            </a:avLst>
          </a:prstGeom>
          <a:solidFill>
            <a:srgbClr val="801A00"/>
          </a:solidFill>
          <a:ln>
            <a:noFill/>
          </a:ln>
        </p:spPr>
        <p:txBody>
          <a:bodyPr anchorCtr="0" anchor="ctr" bIns="95975" lIns="95975" spcFirstLastPara="1" rIns="95975" wrap="square" tIns="95975">
            <a:noAutofit/>
          </a:bodyPr>
          <a:lstStyle/>
          <a:p>
            <a:pPr indent="0" lvl="0" marL="0" marR="0" rtl="0" algn="ctr">
              <a:lnSpc>
                <a:spcPct val="100000"/>
              </a:lnSpc>
              <a:spcBef>
                <a:spcPts val="0"/>
              </a:spcBef>
              <a:spcAft>
                <a:spcPts val="0"/>
              </a:spcAft>
              <a:buClr>
                <a:srgbClr val="000000"/>
              </a:buClr>
              <a:buSzPts val="1469"/>
              <a:buFont typeface="Arial"/>
              <a:buNone/>
            </a:pPr>
            <a:r>
              <a:t/>
            </a:r>
            <a:endParaRPr b="0" i="0" sz="1469" u="none" cap="none" strike="noStrike">
              <a:solidFill>
                <a:srgbClr val="000000"/>
              </a:solidFill>
              <a:latin typeface="Inter Tight Medium"/>
              <a:ea typeface="Inter Tight Medium"/>
              <a:cs typeface="Inter Tight Medium"/>
              <a:sym typeface="Inter Tight Medium"/>
            </a:endParaRPr>
          </a:p>
        </p:txBody>
      </p:sp>
      <p:sp>
        <p:nvSpPr>
          <p:cNvPr id="927" name="Google Shape;927;p7"/>
          <p:cNvSpPr txBox="1"/>
          <p:nvPr/>
        </p:nvSpPr>
        <p:spPr>
          <a:xfrm>
            <a:off x="6037034" y="1573662"/>
            <a:ext cx="5631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chemeClr val="accent5"/>
                </a:solidFill>
                <a:latin typeface="Inter Tight SemiBold"/>
                <a:ea typeface="Inter Tight SemiBold"/>
                <a:cs typeface="Inter Tight SemiBold"/>
                <a:sym typeface="Inter Tight SemiBold"/>
              </a:rPr>
              <a:t>46</a:t>
            </a:r>
            <a:r>
              <a:rPr b="0" i="0" lang="es-ES" sz="1400" u="none" cap="none" strike="noStrike">
                <a:solidFill>
                  <a:schemeClr val="accent5"/>
                </a:solidFill>
                <a:latin typeface="Inter Tight SemiBold"/>
                <a:ea typeface="Inter Tight SemiBold"/>
                <a:cs typeface="Inter Tight SemiBold"/>
                <a:sym typeface="Inter Tight SemiBold"/>
              </a:rPr>
              <a:t> </a:t>
            </a:r>
            <a:r>
              <a:rPr b="0" i="0" lang="es-ES" sz="1522" u="none" cap="none" strike="noStrike">
                <a:solidFill>
                  <a:schemeClr val="accent5"/>
                </a:solidFill>
                <a:latin typeface="Inter Tight SemiBold"/>
                <a:ea typeface="Inter Tight SemiBold"/>
                <a:cs typeface="Inter Tight SemiBold"/>
                <a:sym typeface="Inter Tight SemiBold"/>
              </a:rPr>
              <a:t>%</a:t>
            </a:r>
            <a:endParaRPr b="0" i="0" sz="1522" u="none" cap="none" strike="noStrike">
              <a:solidFill>
                <a:schemeClr val="accent5"/>
              </a:solidFill>
              <a:latin typeface="Inter Tight SemiBold"/>
              <a:ea typeface="Inter Tight SemiBold"/>
              <a:cs typeface="Inter Tight SemiBold"/>
              <a:sym typeface="Inter Tight SemiBold"/>
            </a:endParaRPr>
          </a:p>
        </p:txBody>
      </p:sp>
      <p:sp>
        <p:nvSpPr>
          <p:cNvPr id="928" name="Google Shape;928;p7"/>
          <p:cNvSpPr txBox="1"/>
          <p:nvPr/>
        </p:nvSpPr>
        <p:spPr>
          <a:xfrm>
            <a:off x="6037048" y="2070204"/>
            <a:ext cx="501600" cy="31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29"/>
              <a:buFont typeface="Arial"/>
              <a:buNone/>
            </a:pPr>
            <a:r>
              <a:rPr b="0" i="0" lang="es-ES" sz="2029" u="none" cap="none" strike="noStrike">
                <a:solidFill>
                  <a:srgbClr val="FFFFFF"/>
                </a:solidFill>
                <a:latin typeface="Inter Tight SemiBold"/>
                <a:ea typeface="Inter Tight SemiBold"/>
                <a:cs typeface="Inter Tight SemiBold"/>
                <a:sym typeface="Inter Tight SemiBold"/>
              </a:rPr>
              <a:t>10</a:t>
            </a:r>
            <a:r>
              <a:rPr b="0" i="0" lang="es-ES" sz="1400" u="none" cap="none" strike="noStrike">
                <a:solidFill>
                  <a:srgbClr val="FFFFFF"/>
                </a:solidFill>
                <a:latin typeface="Inter Tight SemiBold"/>
                <a:ea typeface="Inter Tight SemiBold"/>
                <a:cs typeface="Inter Tight SemiBold"/>
                <a:sym typeface="Inter Tight SemiBold"/>
              </a:rPr>
              <a:t> </a:t>
            </a:r>
            <a:r>
              <a:rPr b="0" i="0" lang="es-ES" sz="1522" u="none" cap="none" strike="noStrike">
                <a:solidFill>
                  <a:srgbClr val="FFFFFF"/>
                </a:solidFill>
                <a:latin typeface="Inter Tight SemiBold"/>
                <a:ea typeface="Inter Tight SemiBold"/>
                <a:cs typeface="Inter Tight SemiBold"/>
                <a:sym typeface="Inter Tight SemiBold"/>
              </a:rPr>
              <a:t>%</a:t>
            </a:r>
            <a:endParaRPr b="0" i="0" sz="1522" u="none" cap="none" strike="noStrike">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1494B"/>
            </a:gs>
            <a:gs pos="52000">
              <a:schemeClr val="dk2"/>
            </a:gs>
            <a:gs pos="95000">
              <a:srgbClr val="FFF7EB"/>
            </a:gs>
            <a:gs pos="100000">
              <a:srgbClr val="FFFFFF"/>
            </a:gs>
          </a:gsLst>
          <a:lin ang="2700006" scaled="0"/>
        </a:gradFill>
      </p:bgPr>
    </p:bg>
    <p:spTree>
      <p:nvGrpSpPr>
        <p:cNvPr id="932" name="Shape 932"/>
        <p:cNvGrpSpPr/>
        <p:nvPr/>
      </p:nvGrpSpPr>
      <p:grpSpPr>
        <a:xfrm>
          <a:off x="0" y="0"/>
          <a:ext cx="0" cy="0"/>
          <a:chOff x="0" y="0"/>
          <a:chExt cx="0" cy="0"/>
        </a:xfrm>
      </p:grpSpPr>
      <p:sp>
        <p:nvSpPr>
          <p:cNvPr id="933" name="Google Shape;933;p8"/>
          <p:cNvSpPr/>
          <p:nvPr/>
        </p:nvSpPr>
        <p:spPr>
          <a:xfrm>
            <a:off x="350850" y="2972700"/>
            <a:ext cx="3912600" cy="1866000"/>
          </a:xfrm>
          <a:prstGeom prst="roundRect">
            <a:avLst>
              <a:gd fmla="val 8693" name="adj"/>
            </a:avLst>
          </a:prstGeom>
          <a:solidFill>
            <a:srgbClr val="09282A"/>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34" name="Google Shape;934;p8"/>
          <p:cNvSpPr txBox="1"/>
          <p:nvPr/>
        </p:nvSpPr>
        <p:spPr>
          <a:xfrm>
            <a:off x="238000" y="217250"/>
            <a:ext cx="3775800" cy="11463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b="0" i="0" lang="es-ES" sz="2275" u="none" cap="none" strike="noStrike">
                <a:solidFill>
                  <a:srgbClr val="FFEACC"/>
                </a:solidFill>
                <a:latin typeface="Inter Tight SemiBold"/>
                <a:ea typeface="Inter Tight SemiBold"/>
                <a:cs typeface="Inter Tight SemiBold"/>
                <a:sym typeface="Inter Tight SemiBold"/>
              </a:rPr>
              <a:t>Tema 2:</a:t>
            </a:r>
            <a:r>
              <a:rPr b="0" i="0" lang="es-ES" sz="2275" u="none" cap="none" strike="noStrike">
                <a:solidFill>
                  <a:srgbClr val="FFF7EB"/>
                </a:solidFill>
                <a:latin typeface="Inter Tight SemiBold"/>
                <a:ea typeface="Inter Tight SemiBold"/>
                <a:cs typeface="Inter Tight SemiBold"/>
                <a:sym typeface="Inter Tight SemiBold"/>
              </a:rPr>
              <a:t> </a:t>
            </a:r>
            <a:br>
              <a:rPr b="0" i="0" lang="es-ES" sz="2275" u="none" cap="none" strike="noStrike">
                <a:solidFill>
                  <a:schemeClr val="accent5"/>
                </a:solidFill>
                <a:latin typeface="Inter Tight SemiBold"/>
                <a:ea typeface="Inter Tight SemiBold"/>
                <a:cs typeface="Inter Tight SemiBold"/>
                <a:sym typeface="Inter Tight SemiBold"/>
              </a:rPr>
            </a:br>
            <a:r>
              <a:rPr b="0" i="0" lang="es-ES" sz="2275" u="none" cap="none" strike="noStrike">
                <a:solidFill>
                  <a:srgbClr val="FFFFFF"/>
                </a:solidFill>
                <a:latin typeface="Inter Tight SemiBold"/>
                <a:ea typeface="Inter Tight SemiBold"/>
                <a:cs typeface="Inter Tight SemiBold"/>
                <a:sym typeface="Inter Tight SemiBold"/>
              </a:rPr>
              <a:t>Planificación de la plantilla con IA</a:t>
            </a:r>
            <a:endParaRPr b="0" i="0" sz="2275" u="none" cap="none" strike="noStrike">
              <a:solidFill>
                <a:srgbClr val="FFFFFF"/>
              </a:solidFill>
              <a:latin typeface="Inter Tight SemiBold"/>
              <a:ea typeface="Inter Tight SemiBold"/>
              <a:cs typeface="Inter Tight SemiBold"/>
              <a:sym typeface="Inter Tight SemiBold"/>
            </a:endParaRPr>
          </a:p>
        </p:txBody>
      </p:sp>
      <p:sp>
        <p:nvSpPr>
          <p:cNvPr id="935" name="Google Shape;935;p8"/>
          <p:cNvSpPr txBox="1"/>
          <p:nvPr/>
        </p:nvSpPr>
        <p:spPr>
          <a:xfrm>
            <a:off x="524466" y="3390985"/>
            <a:ext cx="3252000" cy="87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79"/>
              <a:buFont typeface="Arial"/>
              <a:buNone/>
            </a:pPr>
            <a:r>
              <a:rPr b="0" i="0" lang="es-ES" sz="5670" u="none" cap="none" strike="noStrike">
                <a:solidFill>
                  <a:srgbClr val="FFEACC"/>
                </a:solidFill>
                <a:latin typeface="Inter Tight SemiBold"/>
                <a:ea typeface="Inter Tight SemiBold"/>
                <a:cs typeface="Inter Tight SemiBold"/>
                <a:sym typeface="Inter Tight SemiBold"/>
              </a:rPr>
              <a:t>51 775 €</a:t>
            </a:r>
            <a:endParaRPr b="0" i="0" sz="5670" u="none" cap="none" strike="noStrike">
              <a:solidFill>
                <a:srgbClr val="FFEACC"/>
              </a:solidFill>
              <a:latin typeface="Inter Tight SemiBold"/>
              <a:ea typeface="Inter Tight SemiBold"/>
              <a:cs typeface="Inter Tight SemiBold"/>
              <a:sym typeface="Inter Tight SemiBold"/>
            </a:endParaRPr>
          </a:p>
        </p:txBody>
      </p:sp>
      <p:sp>
        <p:nvSpPr>
          <p:cNvPr id="936" name="Google Shape;936;p8"/>
          <p:cNvSpPr txBox="1"/>
          <p:nvPr/>
        </p:nvSpPr>
        <p:spPr>
          <a:xfrm>
            <a:off x="524300" y="3153327"/>
            <a:ext cx="3252000" cy="19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79"/>
              <a:buFont typeface="Arial"/>
              <a:buNone/>
            </a:pPr>
            <a:r>
              <a:rPr b="0" i="0" lang="es-ES" sz="1279" u="none" cap="none" strike="noStrike">
                <a:solidFill>
                  <a:srgbClr val="FFEACC"/>
                </a:solidFill>
                <a:latin typeface="Inter Tight SemiBold"/>
                <a:ea typeface="Inter Tight SemiBold"/>
                <a:cs typeface="Inter Tight SemiBold"/>
                <a:sym typeface="Inter Tight SemiBold"/>
              </a:rPr>
              <a:t>El precio de los errores:</a:t>
            </a:r>
            <a:endParaRPr b="0" i="0" sz="1279" u="none" cap="none" strike="noStrike">
              <a:solidFill>
                <a:srgbClr val="FFEACC"/>
              </a:solidFill>
              <a:latin typeface="Inter Tight SemiBold"/>
              <a:ea typeface="Inter Tight SemiBold"/>
              <a:cs typeface="Inter Tight SemiBold"/>
              <a:sym typeface="Inter Tight SemiBold"/>
            </a:endParaRPr>
          </a:p>
        </p:txBody>
      </p:sp>
      <p:sp>
        <p:nvSpPr>
          <p:cNvPr id="937" name="Google Shape;937;p8"/>
          <p:cNvSpPr txBox="1"/>
          <p:nvPr/>
        </p:nvSpPr>
        <p:spPr>
          <a:xfrm>
            <a:off x="524300" y="4321345"/>
            <a:ext cx="3252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FFEACC"/>
                </a:solidFill>
                <a:latin typeface="Inter Tight SemiBold"/>
                <a:ea typeface="Inter Tight SemiBold"/>
                <a:cs typeface="Inter Tight SemiBold"/>
                <a:sym typeface="Inter Tight SemiBold"/>
              </a:rPr>
              <a:t>de media en el último año debido a una planificación inadecuada de la plantilla</a:t>
            </a:r>
            <a:endParaRPr b="0" i="0" sz="1200" u="none" cap="none" strike="noStrike">
              <a:solidFill>
                <a:srgbClr val="FFEACC"/>
              </a:solidFill>
              <a:latin typeface="Inter Tight SemiBold"/>
              <a:ea typeface="Inter Tight SemiBold"/>
              <a:cs typeface="Inter Tight SemiBold"/>
              <a:sym typeface="Inter Tight SemiBold"/>
            </a:endParaRPr>
          </a:p>
        </p:txBody>
      </p:sp>
      <p:sp>
        <p:nvSpPr>
          <p:cNvPr id="938" name="Google Shape;938;p8"/>
          <p:cNvSpPr txBox="1"/>
          <p:nvPr/>
        </p:nvSpPr>
        <p:spPr>
          <a:xfrm>
            <a:off x="370475" y="1612419"/>
            <a:ext cx="36432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s-ES" sz="1100" u="none" cap="none" strike="noStrike">
                <a:solidFill>
                  <a:srgbClr val="FFFFFF"/>
                </a:solidFill>
                <a:latin typeface="Inter Tight Medium"/>
                <a:ea typeface="Inter Tight Medium"/>
                <a:cs typeface="Inter Tight Medium"/>
                <a:sym typeface="Inter Tight Medium"/>
              </a:rPr>
              <a:t>La planificación de la plantilla consiste en formar los equipos adecuados</a:t>
            </a:r>
            <a:r>
              <a:rPr lang="es-ES" sz="1100">
                <a:solidFill>
                  <a:srgbClr val="FFFFFF"/>
                </a:solidFill>
                <a:latin typeface="Inter Tight Medium"/>
                <a:ea typeface="Inter Tight Medium"/>
                <a:cs typeface="Inter Tight Medium"/>
                <a:sym typeface="Inter Tight Medium"/>
              </a:rPr>
              <a:t> </a:t>
            </a:r>
            <a:r>
              <a:rPr b="0" i="0" lang="es-ES" sz="1100" u="none" cap="none" strike="noStrike">
                <a:solidFill>
                  <a:srgbClr val="FFFFFF"/>
                </a:solidFill>
                <a:latin typeface="Inter Tight Medium"/>
                <a:ea typeface="Inter Tight Medium"/>
                <a:cs typeface="Inter Tight Medium"/>
                <a:sym typeface="Inter Tight Medium"/>
              </a:rPr>
              <a:t>con las competencias indicadas</a:t>
            </a:r>
            <a:r>
              <a:rPr lang="es-ES" sz="1100">
                <a:solidFill>
                  <a:srgbClr val="FFFFFF"/>
                </a:solidFill>
                <a:latin typeface="Inter Tight Medium"/>
                <a:ea typeface="Inter Tight Medium"/>
                <a:cs typeface="Inter Tight Medium"/>
                <a:sym typeface="Inter Tight Medium"/>
              </a:rPr>
              <a:t>. Sin embargo,</a:t>
            </a:r>
            <a:r>
              <a:rPr b="0" i="0" lang="es-ES" sz="1100" u="none" cap="none" strike="noStrike">
                <a:solidFill>
                  <a:srgbClr val="FFFFFF"/>
                </a:solidFill>
                <a:latin typeface="Inter Tight Medium"/>
                <a:ea typeface="Inter Tight Medium"/>
                <a:cs typeface="Inter Tight Medium"/>
                <a:sym typeface="Inter Tight Medium"/>
              </a:rPr>
              <a:t> nos encontramos en un punto de inflexión crítico</a:t>
            </a:r>
            <a:r>
              <a:rPr lang="es-ES" sz="1100">
                <a:solidFill>
                  <a:srgbClr val="FFFFFF"/>
                </a:solidFill>
                <a:latin typeface="Inter Tight Medium"/>
                <a:ea typeface="Inter Tight Medium"/>
                <a:cs typeface="Inter Tight Medium"/>
                <a:sym typeface="Inter Tight Medium"/>
              </a:rPr>
              <a:t>; l</a:t>
            </a:r>
            <a:r>
              <a:rPr b="0" i="0" lang="es-ES" sz="1100" u="none" cap="none" strike="noStrike">
                <a:solidFill>
                  <a:srgbClr val="FFFFFF"/>
                </a:solidFill>
                <a:latin typeface="Inter Tight Medium"/>
                <a:ea typeface="Inter Tight Medium"/>
                <a:cs typeface="Inter Tight Medium"/>
                <a:sym typeface="Inter Tight Medium"/>
              </a:rPr>
              <a:t>a IA está cambiando radicalmente </a:t>
            </a:r>
            <a:r>
              <a:rPr lang="es-ES" sz="1100">
                <a:solidFill>
                  <a:srgbClr val="FFFFFF"/>
                </a:solidFill>
                <a:latin typeface="Inter Tight Medium"/>
                <a:ea typeface="Inter Tight Medium"/>
                <a:cs typeface="Inter Tight Medium"/>
                <a:sym typeface="Inter Tight Medium"/>
              </a:rPr>
              <a:t>la forma en la que trabajamos, quién se ocupa de qué </a:t>
            </a:r>
            <a:r>
              <a:rPr b="0" i="0" lang="es-ES" sz="1100" u="none" cap="none" strike="noStrike">
                <a:solidFill>
                  <a:srgbClr val="FFFFFF"/>
                </a:solidFill>
                <a:latin typeface="Inter Tight Medium"/>
                <a:ea typeface="Inter Tight Medium"/>
                <a:cs typeface="Inter Tight Medium"/>
                <a:sym typeface="Inter Tight Medium"/>
              </a:rPr>
              <a:t>y cómo los equipos de </a:t>
            </a:r>
            <a:r>
              <a:rPr lang="es-ES" sz="1100">
                <a:solidFill>
                  <a:srgbClr val="FFFFFF"/>
                </a:solidFill>
                <a:latin typeface="Inter Tight Medium"/>
                <a:ea typeface="Inter Tight Medium"/>
                <a:cs typeface="Inter Tight Medium"/>
                <a:sym typeface="Inter Tight Medium"/>
              </a:rPr>
              <a:t>RR. HH. </a:t>
            </a:r>
            <a:r>
              <a:rPr b="0" i="0" lang="es-ES" sz="1100" u="none" cap="none" strike="noStrike">
                <a:solidFill>
                  <a:srgbClr val="FFFFFF"/>
                </a:solidFill>
                <a:latin typeface="Inter Tight Medium"/>
                <a:ea typeface="Inter Tight Medium"/>
                <a:cs typeface="Inter Tight Medium"/>
                <a:sym typeface="Inter Tight Medium"/>
              </a:rPr>
              <a:t>se preparan para las necesidades futuras.</a:t>
            </a:r>
            <a:endParaRPr b="0" i="0" sz="1100" u="none" cap="none" strike="noStrike">
              <a:solidFill>
                <a:srgbClr val="FFFFFF"/>
              </a:solidFill>
              <a:latin typeface="Inter Tight Medium"/>
              <a:ea typeface="Inter Tight Medium"/>
              <a:cs typeface="Inter Tight Medium"/>
              <a:sym typeface="Inter Tight Medium"/>
            </a:endParaRPr>
          </a:p>
        </p:txBody>
      </p:sp>
      <p:sp>
        <p:nvSpPr>
          <p:cNvPr id="939" name="Google Shape;939;p8"/>
          <p:cNvSpPr/>
          <p:nvPr/>
        </p:nvSpPr>
        <p:spPr>
          <a:xfrm>
            <a:off x="4384876" y="2936189"/>
            <a:ext cx="2137800" cy="1915200"/>
          </a:xfrm>
          <a:prstGeom prst="roundRect">
            <a:avLst>
              <a:gd fmla="val 8693" name="adj"/>
            </a:avLst>
          </a:prstGeom>
          <a:solidFill>
            <a:srgbClr val="FFFFFF">
              <a:alpha val="56078"/>
            </a:srgbClr>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0" name="Google Shape;940;p8"/>
          <p:cNvSpPr/>
          <p:nvPr/>
        </p:nvSpPr>
        <p:spPr>
          <a:xfrm>
            <a:off x="6643991" y="2936189"/>
            <a:ext cx="2137800" cy="1915200"/>
          </a:xfrm>
          <a:prstGeom prst="roundRect">
            <a:avLst>
              <a:gd fmla="val 8693" name="adj"/>
            </a:avLst>
          </a:prstGeom>
          <a:solidFill>
            <a:srgbClr val="09282A"/>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1" name="Google Shape;941;p8"/>
          <p:cNvSpPr/>
          <p:nvPr/>
        </p:nvSpPr>
        <p:spPr>
          <a:xfrm>
            <a:off x="6643991" y="899977"/>
            <a:ext cx="2137800" cy="1915200"/>
          </a:xfrm>
          <a:prstGeom prst="roundRect">
            <a:avLst>
              <a:gd fmla="val 8693" name="adj"/>
            </a:avLst>
          </a:prstGeom>
          <a:solidFill>
            <a:srgbClr val="FFFFFF">
              <a:alpha val="56078"/>
            </a:srgbClr>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2" name="Google Shape;942;p8"/>
          <p:cNvSpPr/>
          <p:nvPr/>
        </p:nvSpPr>
        <p:spPr>
          <a:xfrm>
            <a:off x="4384876" y="877825"/>
            <a:ext cx="2137800" cy="1915200"/>
          </a:xfrm>
          <a:prstGeom prst="roundRect">
            <a:avLst>
              <a:gd fmla="val 8693" name="adj"/>
            </a:avLst>
          </a:prstGeom>
          <a:solidFill>
            <a:srgbClr val="FFFFFF">
              <a:alpha val="56078"/>
            </a:srgbClr>
          </a:solidFill>
          <a:ln>
            <a:noFill/>
          </a:ln>
        </p:spPr>
        <p:txBody>
          <a:bodyPr anchorCtr="0" anchor="ctr" bIns="105125" lIns="105125" spcFirstLastPara="1" rIns="105125" wrap="square" tIns="105125">
            <a:noAutofit/>
          </a:bodyPr>
          <a:lstStyle/>
          <a:p>
            <a:pPr indent="0" lvl="0" marL="0" marR="0" rtl="0" algn="ctr">
              <a:lnSpc>
                <a:spcPct val="100000"/>
              </a:lnSpc>
              <a:spcBef>
                <a:spcPts val="0"/>
              </a:spcBef>
              <a:spcAft>
                <a:spcPts val="0"/>
              </a:spcAft>
              <a:buClr>
                <a:srgbClr val="000000"/>
              </a:buClr>
              <a:buSzPts val="1609"/>
              <a:buFont typeface="Arial"/>
              <a:buNone/>
            </a:pPr>
            <a:r>
              <a:t/>
            </a:r>
            <a:endParaRPr b="0" i="0" sz="1609" u="none" cap="none" strike="noStrike">
              <a:solidFill>
                <a:srgbClr val="000000"/>
              </a:solidFill>
              <a:latin typeface="Inter Tight Medium"/>
              <a:ea typeface="Inter Tight Medium"/>
              <a:cs typeface="Inter Tight Medium"/>
              <a:sym typeface="Inter Tight Medium"/>
            </a:endParaRPr>
          </a:p>
        </p:txBody>
      </p:sp>
      <p:sp>
        <p:nvSpPr>
          <p:cNvPr id="943" name="Google Shape;943;p8"/>
          <p:cNvSpPr txBox="1"/>
          <p:nvPr/>
        </p:nvSpPr>
        <p:spPr>
          <a:xfrm>
            <a:off x="4384825" y="1195453"/>
            <a:ext cx="2137800" cy="80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89"/>
              <a:buFont typeface="Arial"/>
              <a:buNone/>
            </a:pPr>
            <a:r>
              <a:rPr b="0" i="0" lang="es-ES" sz="1400" u="none" cap="none" strike="noStrike">
                <a:solidFill>
                  <a:srgbClr val="531A66"/>
                </a:solidFill>
                <a:latin typeface="Inter Tight SemiBold"/>
                <a:ea typeface="Inter Tight SemiBold"/>
                <a:cs typeface="Inter Tight SemiBold"/>
                <a:sym typeface="Inter Tight SemiBold"/>
              </a:rPr>
              <a:t>El </a:t>
            </a:r>
            <a:r>
              <a:rPr b="0" i="0" lang="es-ES" sz="5244" u="none" cap="none" strike="noStrike">
                <a:solidFill>
                  <a:srgbClr val="531A66"/>
                </a:solidFill>
                <a:latin typeface="Inter Tight SemiBold"/>
                <a:ea typeface="Inter Tight SemiBold"/>
                <a:cs typeface="Inter Tight SemiBold"/>
                <a:sym typeface="Inter Tight SemiBold"/>
              </a:rPr>
              <a:t>46</a:t>
            </a:r>
            <a:r>
              <a:rPr b="0" i="0" lang="es-ES" sz="1400" u="none" cap="none" strike="noStrike">
                <a:solidFill>
                  <a:srgbClr val="531A66"/>
                </a:solidFill>
                <a:latin typeface="Inter Tight SemiBold"/>
                <a:ea typeface="Inter Tight SemiBold"/>
                <a:cs typeface="Inter Tight SemiBold"/>
                <a:sym typeface="Inter Tight SemiBold"/>
              </a:rPr>
              <a:t> </a:t>
            </a:r>
            <a:r>
              <a:rPr b="0" i="0" lang="es-ES" sz="3389" u="none" cap="none" strike="noStrike">
                <a:solidFill>
                  <a:srgbClr val="531A66"/>
                </a:solidFill>
                <a:latin typeface="Inter Tight SemiBold"/>
                <a:ea typeface="Inter Tight SemiBold"/>
                <a:cs typeface="Inter Tight SemiBold"/>
                <a:sym typeface="Inter Tight SemiBold"/>
              </a:rPr>
              <a:t>%</a:t>
            </a:r>
            <a:endParaRPr b="0" i="0" sz="3389" u="none" cap="none" strike="noStrike">
              <a:solidFill>
                <a:srgbClr val="531A66"/>
              </a:solidFill>
              <a:latin typeface="Inter Tight SemiBold"/>
              <a:ea typeface="Inter Tight SemiBold"/>
              <a:cs typeface="Inter Tight SemiBold"/>
              <a:sym typeface="Inter Tight SemiBold"/>
            </a:endParaRPr>
          </a:p>
        </p:txBody>
      </p:sp>
      <p:sp>
        <p:nvSpPr>
          <p:cNvPr id="944" name="Google Shape;944;p8"/>
          <p:cNvSpPr txBox="1"/>
          <p:nvPr/>
        </p:nvSpPr>
        <p:spPr>
          <a:xfrm>
            <a:off x="4492325" y="2086300"/>
            <a:ext cx="1923000" cy="56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accent5"/>
              </a:buClr>
              <a:buSzPts val="1130"/>
              <a:buFont typeface="Arial"/>
              <a:buNone/>
            </a:pPr>
            <a:r>
              <a:rPr b="0" i="0" lang="es-ES" sz="1232" u="none" cap="none" strike="noStrike">
                <a:solidFill>
                  <a:schemeClr val="accent5"/>
                </a:solidFill>
                <a:latin typeface="Inter Tight Medium"/>
                <a:ea typeface="Inter Tight Medium"/>
                <a:cs typeface="Inter Tight Medium"/>
                <a:sym typeface="Inter Tight Medium"/>
              </a:rPr>
              <a:t>de los responsables de RR. HH. utiliza la IA para </a:t>
            </a:r>
            <a:r>
              <a:rPr lang="es-ES" sz="1232">
                <a:solidFill>
                  <a:schemeClr val="accent5"/>
                </a:solidFill>
                <a:latin typeface="Inter Tight Medium"/>
                <a:ea typeface="Inter Tight Medium"/>
                <a:cs typeface="Inter Tight Medium"/>
                <a:sym typeface="Inter Tight Medium"/>
              </a:rPr>
              <a:t>la planificación de su plantilla</a:t>
            </a:r>
            <a:endParaRPr b="0" i="0" sz="1232" u="none" cap="none" strike="noStrike">
              <a:solidFill>
                <a:schemeClr val="accent5"/>
              </a:solidFill>
              <a:latin typeface="Inter Tight Medium"/>
              <a:ea typeface="Inter Tight Medium"/>
              <a:cs typeface="Inter Tight Medium"/>
              <a:sym typeface="Inter Tight Medium"/>
            </a:endParaRPr>
          </a:p>
        </p:txBody>
      </p:sp>
      <p:sp>
        <p:nvSpPr>
          <p:cNvPr id="945" name="Google Shape;945;p8"/>
          <p:cNvSpPr txBox="1"/>
          <p:nvPr/>
        </p:nvSpPr>
        <p:spPr>
          <a:xfrm>
            <a:off x="6739963" y="3082269"/>
            <a:ext cx="2070000" cy="163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chemeClr val="accent5"/>
              </a:buClr>
              <a:buSzPts val="1130"/>
              <a:buFont typeface="Arial"/>
              <a:buNone/>
            </a:pPr>
            <a:r>
              <a:rPr b="0" i="0" lang="es-ES" sz="1232" u="none" cap="none" strike="noStrike">
                <a:solidFill>
                  <a:srgbClr val="FFEACC"/>
                </a:solidFill>
                <a:latin typeface="Inter Tight SemiBold"/>
                <a:ea typeface="Inter Tight SemiBold"/>
                <a:cs typeface="Inter Tight SemiBold"/>
                <a:sym typeface="Inter Tight SemiBold"/>
              </a:rPr>
              <a:t>Casos de uso de la IA:</a:t>
            </a:r>
            <a:endParaRPr b="0" i="0" sz="1232" u="none" cap="none" strike="noStrike">
              <a:solidFill>
                <a:srgbClr val="FFEACC"/>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chemeClr val="accent5"/>
              </a:buClr>
              <a:buSzPts val="1130"/>
              <a:buFont typeface="Arial"/>
              <a:buNone/>
            </a:pPr>
            <a:r>
              <a:t/>
            </a:r>
            <a:endParaRPr b="0" i="0" sz="1232" u="none" cap="none" strike="noStrike">
              <a:solidFill>
                <a:srgbClr val="FFEACC"/>
              </a:solidFill>
              <a:latin typeface="Inter Tight SemiBold"/>
              <a:ea typeface="Inter Tight SemiBold"/>
              <a:cs typeface="Inter Tight SemiBold"/>
              <a:sym typeface="Inter Tight SemiBold"/>
            </a:endParaRPr>
          </a:p>
          <a:p>
            <a:pPr indent="-187843" lvl="0" marL="187843" marR="0" rtl="0" algn="l">
              <a:lnSpc>
                <a:spcPct val="100000"/>
              </a:lnSpc>
              <a:spcBef>
                <a:spcPts val="0"/>
              </a:spcBef>
              <a:spcAft>
                <a:spcPts val="0"/>
              </a:spcAft>
              <a:buClr>
                <a:srgbClr val="FFEACC"/>
              </a:buClr>
              <a:buSzPts val="1130"/>
              <a:buFont typeface="Inter Tight Medium"/>
              <a:buChar char="●"/>
            </a:pPr>
            <a:r>
              <a:rPr b="0" i="0" lang="es-ES" sz="1129" u="none" cap="none" strike="noStrike">
                <a:solidFill>
                  <a:srgbClr val="FFEACC"/>
                </a:solidFill>
                <a:latin typeface="Inter Tight Medium"/>
                <a:ea typeface="Inter Tight Medium"/>
                <a:cs typeface="Inter Tight Medium"/>
                <a:sym typeface="Inter Tight Medium"/>
              </a:rPr>
              <a:t>Predicción de la rotación</a:t>
            </a:r>
            <a:endParaRPr b="0" i="0" sz="1129" u="none" cap="none" strike="noStrike">
              <a:solidFill>
                <a:srgbClr val="FFEACC"/>
              </a:solidFill>
              <a:latin typeface="Inter Tight Medium"/>
              <a:ea typeface="Inter Tight Medium"/>
              <a:cs typeface="Inter Tight Medium"/>
              <a:sym typeface="Inter Tight Medium"/>
            </a:endParaRPr>
          </a:p>
          <a:p>
            <a:pPr indent="-187843" lvl="0" marL="187843" marR="0" rtl="0" algn="l">
              <a:lnSpc>
                <a:spcPct val="100000"/>
              </a:lnSpc>
              <a:spcBef>
                <a:spcPts val="103"/>
              </a:spcBef>
              <a:spcAft>
                <a:spcPts val="0"/>
              </a:spcAft>
              <a:buClr>
                <a:srgbClr val="FFEACC"/>
              </a:buClr>
              <a:buSzPts val="1130"/>
              <a:buFont typeface="Inter Tight Medium"/>
              <a:buChar char="●"/>
            </a:pPr>
            <a:r>
              <a:rPr b="0" i="0" lang="es-ES" sz="1129" u="none" cap="none" strike="noStrike">
                <a:solidFill>
                  <a:srgbClr val="FFEACC"/>
                </a:solidFill>
                <a:latin typeface="Inter Tight Medium"/>
                <a:ea typeface="Inter Tight Medium"/>
                <a:cs typeface="Inter Tight Medium"/>
                <a:sym typeface="Inter Tight Medium"/>
              </a:rPr>
              <a:t>Planificación de la sucesión</a:t>
            </a:r>
            <a:endParaRPr b="0" i="0" sz="1129" u="none" cap="none" strike="noStrike">
              <a:solidFill>
                <a:srgbClr val="FFEACC"/>
              </a:solidFill>
              <a:latin typeface="Inter Tight Medium"/>
              <a:ea typeface="Inter Tight Medium"/>
              <a:cs typeface="Inter Tight Medium"/>
              <a:sym typeface="Inter Tight Medium"/>
            </a:endParaRPr>
          </a:p>
          <a:p>
            <a:pPr indent="-187843" lvl="0" marL="187843" marR="0" rtl="0" algn="l">
              <a:lnSpc>
                <a:spcPct val="100000"/>
              </a:lnSpc>
              <a:spcBef>
                <a:spcPts val="103"/>
              </a:spcBef>
              <a:spcAft>
                <a:spcPts val="0"/>
              </a:spcAft>
              <a:buClr>
                <a:srgbClr val="FFEACC"/>
              </a:buClr>
              <a:buSzPts val="1130"/>
              <a:buFont typeface="Inter Tight Medium"/>
              <a:buChar char="●"/>
            </a:pPr>
            <a:r>
              <a:rPr b="0" i="0" lang="es-ES" sz="1129" u="none" cap="none" strike="noStrike">
                <a:solidFill>
                  <a:srgbClr val="FFEACC"/>
                </a:solidFill>
                <a:latin typeface="Inter Tight Medium"/>
                <a:ea typeface="Inter Tight Medium"/>
                <a:cs typeface="Inter Tight Medium"/>
                <a:sym typeface="Inter Tight Medium"/>
              </a:rPr>
              <a:t>Recomendaciones de mejora y reciclaje de competencias</a:t>
            </a:r>
            <a:endParaRPr b="0" i="0" sz="1129" u="none" cap="none" strike="noStrike">
              <a:solidFill>
                <a:srgbClr val="FFEACC"/>
              </a:solidFill>
              <a:latin typeface="Inter Tight Medium"/>
              <a:ea typeface="Inter Tight Medium"/>
              <a:cs typeface="Inter Tight Medium"/>
              <a:sym typeface="Inter Tight Medium"/>
            </a:endParaRPr>
          </a:p>
          <a:p>
            <a:pPr indent="-187843" lvl="0" marL="187843" marR="0" rtl="0" algn="l">
              <a:lnSpc>
                <a:spcPct val="100000"/>
              </a:lnSpc>
              <a:spcBef>
                <a:spcPts val="103"/>
              </a:spcBef>
              <a:spcAft>
                <a:spcPts val="103"/>
              </a:spcAft>
              <a:buClr>
                <a:srgbClr val="FFEACC"/>
              </a:buClr>
              <a:buSzPts val="1130"/>
              <a:buFont typeface="Inter Tight Medium"/>
              <a:buChar char="●"/>
            </a:pPr>
            <a:r>
              <a:rPr b="0" i="0" lang="es-ES" sz="1129" u="none" cap="none" strike="noStrike">
                <a:solidFill>
                  <a:srgbClr val="FFEACC"/>
                </a:solidFill>
                <a:latin typeface="Inter Tight Medium"/>
                <a:ea typeface="Inter Tight Medium"/>
                <a:cs typeface="Inter Tight Medium"/>
                <a:sym typeface="Inter Tight Medium"/>
              </a:rPr>
              <a:t>Formación de equipos flexibles y basados en proyectos</a:t>
            </a:r>
            <a:endParaRPr b="0" i="0" sz="1232" u="none" cap="none" strike="noStrike">
              <a:solidFill>
                <a:srgbClr val="FFEACC"/>
              </a:solidFill>
              <a:latin typeface="Inter Tight SemiBold"/>
              <a:ea typeface="Inter Tight SemiBold"/>
              <a:cs typeface="Inter Tight SemiBold"/>
              <a:sym typeface="Inter Tight SemiBold"/>
            </a:endParaRPr>
          </a:p>
        </p:txBody>
      </p:sp>
      <p:sp>
        <p:nvSpPr>
          <p:cNvPr id="946" name="Google Shape;946;p8"/>
          <p:cNvSpPr txBox="1"/>
          <p:nvPr/>
        </p:nvSpPr>
        <p:spPr>
          <a:xfrm>
            <a:off x="6643998" y="1195453"/>
            <a:ext cx="2137800" cy="80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89"/>
              <a:buFont typeface="Arial"/>
              <a:buNone/>
            </a:pPr>
            <a:r>
              <a:rPr b="0" i="0" lang="es-ES" sz="1400" u="none" cap="none" strike="noStrike">
                <a:solidFill>
                  <a:srgbClr val="531A66"/>
                </a:solidFill>
                <a:latin typeface="Inter Tight SemiBold"/>
                <a:ea typeface="Inter Tight SemiBold"/>
                <a:cs typeface="Inter Tight SemiBold"/>
                <a:sym typeface="Inter Tight SemiBold"/>
              </a:rPr>
              <a:t>El </a:t>
            </a:r>
            <a:r>
              <a:rPr b="0" i="0" lang="es-ES" sz="5244" u="none" cap="none" strike="noStrike">
                <a:solidFill>
                  <a:srgbClr val="531A66"/>
                </a:solidFill>
                <a:latin typeface="Inter Tight SemiBold"/>
                <a:ea typeface="Inter Tight SemiBold"/>
                <a:cs typeface="Inter Tight SemiBold"/>
                <a:sym typeface="Inter Tight SemiBold"/>
              </a:rPr>
              <a:t>64</a:t>
            </a:r>
            <a:r>
              <a:rPr b="0" i="0" lang="es-ES" sz="1400" u="none" cap="none" strike="noStrike">
                <a:solidFill>
                  <a:srgbClr val="531A66"/>
                </a:solidFill>
                <a:latin typeface="Inter Tight SemiBold"/>
                <a:ea typeface="Inter Tight SemiBold"/>
                <a:cs typeface="Inter Tight SemiBold"/>
                <a:sym typeface="Inter Tight SemiBold"/>
              </a:rPr>
              <a:t> </a:t>
            </a:r>
            <a:r>
              <a:rPr b="0" i="0" lang="es-ES" sz="3389" u="none" cap="none" strike="noStrike">
                <a:solidFill>
                  <a:srgbClr val="531A66"/>
                </a:solidFill>
                <a:latin typeface="Inter Tight SemiBold"/>
                <a:ea typeface="Inter Tight SemiBold"/>
                <a:cs typeface="Inter Tight SemiBold"/>
                <a:sym typeface="Inter Tight SemiBold"/>
              </a:rPr>
              <a:t>%</a:t>
            </a:r>
            <a:endParaRPr b="0" i="0" sz="3389" u="none" cap="none" strike="noStrike">
              <a:solidFill>
                <a:srgbClr val="531A66"/>
              </a:solidFill>
              <a:latin typeface="Inter Tight SemiBold"/>
              <a:ea typeface="Inter Tight SemiBold"/>
              <a:cs typeface="Inter Tight SemiBold"/>
              <a:sym typeface="Inter Tight SemiBold"/>
            </a:endParaRPr>
          </a:p>
        </p:txBody>
      </p:sp>
      <p:sp>
        <p:nvSpPr>
          <p:cNvPr id="947" name="Google Shape;947;p8"/>
          <p:cNvSpPr txBox="1"/>
          <p:nvPr/>
        </p:nvSpPr>
        <p:spPr>
          <a:xfrm>
            <a:off x="6833095" y="2086295"/>
            <a:ext cx="1759800" cy="37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32"/>
              <a:buFont typeface="Arial"/>
              <a:buNone/>
            </a:pPr>
            <a:r>
              <a:rPr b="0" i="0" lang="es-ES" sz="1232" u="none" cap="none" strike="noStrike">
                <a:solidFill>
                  <a:schemeClr val="accent5"/>
                </a:solidFill>
                <a:latin typeface="Inter Tight Medium"/>
                <a:ea typeface="Inter Tight Medium"/>
                <a:cs typeface="Inter Tight Medium"/>
                <a:sym typeface="Inter Tight Medium"/>
              </a:rPr>
              <a:t>evalúa el impacto de la IA en las necesidades de competencias</a:t>
            </a:r>
            <a:endParaRPr b="0" i="0" sz="1232" u="none" cap="none" strike="noStrike">
              <a:solidFill>
                <a:schemeClr val="accent5"/>
              </a:solidFill>
              <a:latin typeface="Inter Tight Medium"/>
              <a:ea typeface="Inter Tight Medium"/>
              <a:cs typeface="Inter Tight Medium"/>
              <a:sym typeface="Inter Tight Medium"/>
            </a:endParaRPr>
          </a:p>
        </p:txBody>
      </p:sp>
      <p:sp>
        <p:nvSpPr>
          <p:cNvPr id="948" name="Google Shape;948;p8"/>
          <p:cNvSpPr txBox="1"/>
          <p:nvPr/>
        </p:nvSpPr>
        <p:spPr>
          <a:xfrm>
            <a:off x="4384825" y="3253804"/>
            <a:ext cx="2137800" cy="80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89"/>
              <a:buFont typeface="Arial"/>
              <a:buNone/>
            </a:pPr>
            <a:r>
              <a:rPr b="0" i="0" lang="es-ES" sz="1400" u="none" cap="none" strike="noStrike">
                <a:solidFill>
                  <a:srgbClr val="531A66"/>
                </a:solidFill>
                <a:latin typeface="Inter Tight SemiBold"/>
                <a:ea typeface="Inter Tight SemiBold"/>
                <a:cs typeface="Inter Tight SemiBold"/>
                <a:sym typeface="Inter Tight SemiBold"/>
              </a:rPr>
              <a:t>El </a:t>
            </a:r>
            <a:r>
              <a:rPr b="0" i="0" lang="es-ES" sz="5244" u="none" cap="none" strike="noStrike">
                <a:solidFill>
                  <a:srgbClr val="531A66"/>
                </a:solidFill>
                <a:latin typeface="Inter Tight SemiBold"/>
                <a:ea typeface="Inter Tight SemiBold"/>
                <a:cs typeface="Inter Tight SemiBold"/>
                <a:sym typeface="Inter Tight SemiBold"/>
              </a:rPr>
              <a:t>47</a:t>
            </a:r>
            <a:r>
              <a:rPr b="0" i="0" lang="es-ES" sz="1400" u="none" cap="none" strike="noStrike">
                <a:solidFill>
                  <a:srgbClr val="531A66"/>
                </a:solidFill>
                <a:latin typeface="Inter Tight SemiBold"/>
                <a:ea typeface="Inter Tight SemiBold"/>
                <a:cs typeface="Inter Tight SemiBold"/>
                <a:sym typeface="Inter Tight SemiBold"/>
              </a:rPr>
              <a:t> </a:t>
            </a:r>
            <a:r>
              <a:rPr b="0" i="0" lang="es-ES" sz="3389" u="none" cap="none" strike="noStrike">
                <a:solidFill>
                  <a:srgbClr val="531A66"/>
                </a:solidFill>
                <a:latin typeface="Inter Tight SemiBold"/>
                <a:ea typeface="Inter Tight SemiBold"/>
                <a:cs typeface="Inter Tight SemiBold"/>
                <a:sym typeface="Inter Tight SemiBold"/>
              </a:rPr>
              <a:t>%</a:t>
            </a:r>
            <a:endParaRPr b="0" i="0" sz="3389" u="none" cap="none" strike="noStrike">
              <a:solidFill>
                <a:srgbClr val="531A66"/>
              </a:solidFill>
              <a:latin typeface="Inter Tight SemiBold"/>
              <a:ea typeface="Inter Tight SemiBold"/>
              <a:cs typeface="Inter Tight SemiBold"/>
              <a:sym typeface="Inter Tight SemiBold"/>
            </a:endParaRPr>
          </a:p>
        </p:txBody>
      </p:sp>
      <p:sp>
        <p:nvSpPr>
          <p:cNvPr id="949" name="Google Shape;949;p8"/>
          <p:cNvSpPr txBox="1"/>
          <p:nvPr/>
        </p:nvSpPr>
        <p:spPr>
          <a:xfrm>
            <a:off x="4573922" y="4144647"/>
            <a:ext cx="1759800" cy="37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32"/>
              <a:buFont typeface="Arial"/>
              <a:buNone/>
            </a:pPr>
            <a:r>
              <a:rPr b="0" i="0" lang="es-ES" sz="1232" u="none" cap="none" strike="noStrike">
                <a:solidFill>
                  <a:schemeClr val="accent5"/>
                </a:solidFill>
                <a:latin typeface="Inter Tight Medium"/>
                <a:ea typeface="Inter Tight Medium"/>
                <a:cs typeface="Inter Tight Medium"/>
                <a:sym typeface="Inter Tight Medium"/>
              </a:rPr>
              <a:t>está aumentando el gasto en IA</a:t>
            </a:r>
            <a:endParaRPr b="0" i="0" sz="1232" u="none" cap="none" strike="noStrike">
              <a:solidFill>
                <a:schemeClr val="accent5"/>
              </a:solidFill>
              <a:latin typeface="Inter Tight Medium"/>
              <a:ea typeface="Inter Tight Medium"/>
              <a:cs typeface="Inter Tight Medium"/>
              <a:sym typeface="Inter Tight Medium"/>
            </a:endParaRPr>
          </a:p>
        </p:txBody>
      </p:sp>
      <p:sp>
        <p:nvSpPr>
          <p:cNvPr id="950" name="Google Shape;950;p8"/>
          <p:cNvSpPr/>
          <p:nvPr/>
        </p:nvSpPr>
        <p:spPr>
          <a:xfrm>
            <a:off x="9559750" y="-2461950"/>
            <a:ext cx="2068800" cy="3545100"/>
          </a:xfrm>
          <a:prstGeom prst="roundRect">
            <a:avLst>
              <a:gd fmla="val 8693" name="adj"/>
            </a:avLst>
          </a:prstGeom>
          <a:solidFill>
            <a:srgbClr val="FFFFFF">
              <a:alpha val="56078"/>
            </a:srgbClr>
          </a:solidFill>
          <a:ln>
            <a:noFill/>
          </a:ln>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1" name="Google Shape;951;p8"/>
          <p:cNvSpPr/>
          <p:nvPr/>
        </p:nvSpPr>
        <p:spPr>
          <a:xfrm>
            <a:off x="9651096" y="-1850725"/>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2" name="Google Shape;952;p8"/>
          <p:cNvSpPr txBox="1"/>
          <p:nvPr/>
        </p:nvSpPr>
        <p:spPr>
          <a:xfrm>
            <a:off x="9730790" y="-1714068"/>
            <a:ext cx="15399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531A66"/>
                </a:solidFill>
                <a:latin typeface="Inter Tight SemiBold"/>
                <a:ea typeface="Inter Tight SemiBold"/>
                <a:cs typeface="Inter Tight SemiBold"/>
                <a:sym typeface="Inter Tight SemiBold"/>
              </a:rPr>
              <a:t>Predicción </a:t>
            </a:r>
            <a:br>
              <a:rPr b="0" i="0" lang="es-ES" sz="1200" u="none" cap="none" strike="noStrike">
                <a:solidFill>
                  <a:srgbClr val="531A66"/>
                </a:solidFill>
                <a:latin typeface="Inter Tight SemiBold"/>
                <a:ea typeface="Inter Tight SemiBold"/>
                <a:cs typeface="Inter Tight SemiBold"/>
                <a:sym typeface="Inter Tight SemiBold"/>
              </a:rPr>
            </a:br>
            <a:r>
              <a:rPr b="0" i="0" lang="es-ES" sz="1200" u="none" cap="none" strike="noStrike">
                <a:solidFill>
                  <a:srgbClr val="531A66"/>
                </a:solidFill>
                <a:latin typeface="Inter Tight SemiBold"/>
                <a:ea typeface="Inter Tight SemiBold"/>
                <a:cs typeface="Inter Tight SemiBold"/>
                <a:sym typeface="Inter Tight SemiBold"/>
              </a:rPr>
              <a:t>de la rotación</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3" name="Google Shape;953;p8"/>
          <p:cNvSpPr/>
          <p:nvPr/>
        </p:nvSpPr>
        <p:spPr>
          <a:xfrm>
            <a:off x="9651096" y="-1125809"/>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4" name="Google Shape;954;p8"/>
          <p:cNvSpPr/>
          <p:nvPr/>
        </p:nvSpPr>
        <p:spPr>
          <a:xfrm>
            <a:off x="9651096" y="-400893"/>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5" name="Google Shape;955;p8"/>
          <p:cNvSpPr/>
          <p:nvPr/>
        </p:nvSpPr>
        <p:spPr>
          <a:xfrm>
            <a:off x="9651096" y="321926"/>
            <a:ext cx="1882200" cy="658200"/>
          </a:xfrm>
          <a:prstGeom prst="roundRect">
            <a:avLst>
              <a:gd fmla="val 8693" name="adj"/>
            </a:avLst>
          </a:prstGeom>
          <a:solidFill>
            <a:srgbClr val="F8EFFB"/>
          </a:solidFill>
          <a:ln>
            <a:noFill/>
          </a:ln>
          <a:effectLst>
            <a:outerShdw blurRad="214313" rotWithShape="0" algn="bl" dir="420000" dist="9525">
              <a:schemeClr val="dk2">
                <a:alpha val="20000"/>
              </a:schemeClr>
            </a:outerShdw>
          </a:effectLst>
        </p:spPr>
        <p:txBody>
          <a:bodyPr anchorCtr="0" anchor="ctr" bIns="94550" lIns="94550" spcFirstLastPara="1" rIns="94550" wrap="square" tIns="94550">
            <a:noAutofit/>
          </a:bodyPr>
          <a:lstStyle/>
          <a:p>
            <a:pPr indent="0" lvl="0" marL="0" marR="0" rtl="0" algn="ctr">
              <a:lnSpc>
                <a:spcPct val="100000"/>
              </a:lnSpc>
              <a:spcBef>
                <a:spcPts val="0"/>
              </a:spcBef>
              <a:spcAft>
                <a:spcPts val="0"/>
              </a:spcAft>
              <a:buClr>
                <a:srgbClr val="000000"/>
              </a:buClr>
              <a:buSzPts val="1447"/>
              <a:buFont typeface="Arial"/>
              <a:buNone/>
            </a:pPr>
            <a:r>
              <a:t/>
            </a:r>
            <a:endParaRPr b="0" i="0" sz="1447" u="none" cap="none" strike="noStrike">
              <a:solidFill>
                <a:srgbClr val="000000"/>
              </a:solidFill>
              <a:latin typeface="Inter Tight Medium"/>
              <a:ea typeface="Inter Tight Medium"/>
              <a:cs typeface="Inter Tight Medium"/>
              <a:sym typeface="Inter Tight Medium"/>
            </a:endParaRPr>
          </a:p>
        </p:txBody>
      </p:sp>
      <p:sp>
        <p:nvSpPr>
          <p:cNvPr id="956" name="Google Shape;956;p8"/>
          <p:cNvSpPr txBox="1"/>
          <p:nvPr/>
        </p:nvSpPr>
        <p:spPr>
          <a:xfrm>
            <a:off x="9730794" y="463712"/>
            <a:ext cx="171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531A66"/>
                </a:solidFill>
                <a:latin typeface="Inter Tight SemiBold"/>
                <a:ea typeface="Inter Tight SemiBold"/>
                <a:cs typeface="Inter Tight SemiBold"/>
                <a:sym typeface="Inter Tight SemiBold"/>
              </a:rPr>
              <a:t>Formación de equipos flexibles y basados en proyectos</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7" name="Google Shape;957;p8"/>
          <p:cNvSpPr txBox="1"/>
          <p:nvPr/>
        </p:nvSpPr>
        <p:spPr>
          <a:xfrm>
            <a:off x="9730794" y="-313225"/>
            <a:ext cx="17124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531A66"/>
                </a:solidFill>
                <a:latin typeface="Inter Tight SemiBold"/>
                <a:ea typeface="Inter Tight SemiBold"/>
                <a:cs typeface="Inter Tight SemiBold"/>
                <a:sym typeface="Inter Tight SemiBold"/>
              </a:rPr>
              <a:t>Recomendaciones de mejora y reciclaje de competencias</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8" name="Google Shape;958;p8"/>
          <p:cNvSpPr txBox="1"/>
          <p:nvPr/>
        </p:nvSpPr>
        <p:spPr>
          <a:xfrm>
            <a:off x="9730794" y="-989918"/>
            <a:ext cx="1449900" cy="386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s-ES" sz="1200" u="none" cap="none" strike="noStrike">
                <a:solidFill>
                  <a:srgbClr val="531A66"/>
                </a:solidFill>
                <a:latin typeface="Inter Tight SemiBold"/>
                <a:ea typeface="Inter Tight SemiBold"/>
                <a:cs typeface="Inter Tight SemiBold"/>
                <a:sym typeface="Inter Tight SemiBold"/>
              </a:rPr>
              <a:t>Planificación </a:t>
            </a:r>
            <a:br>
              <a:rPr b="0" i="0" lang="es-ES" sz="1200" u="none" cap="none" strike="noStrike">
                <a:solidFill>
                  <a:srgbClr val="531A66"/>
                </a:solidFill>
                <a:latin typeface="Inter Tight SemiBold"/>
                <a:ea typeface="Inter Tight SemiBold"/>
                <a:cs typeface="Inter Tight SemiBold"/>
                <a:sym typeface="Inter Tight SemiBold"/>
              </a:rPr>
            </a:br>
            <a:r>
              <a:rPr b="0" i="0" lang="es-ES" sz="1200" u="none" cap="none" strike="noStrike">
                <a:solidFill>
                  <a:srgbClr val="531A66"/>
                </a:solidFill>
                <a:latin typeface="Inter Tight SemiBold"/>
                <a:ea typeface="Inter Tight SemiBold"/>
                <a:cs typeface="Inter Tight SemiBold"/>
                <a:sym typeface="Inter Tight SemiBold"/>
              </a:rPr>
              <a:t>de la sucesión</a:t>
            </a:r>
            <a:endParaRPr b="0" i="0" sz="1200" u="none" cap="none" strike="noStrike">
              <a:solidFill>
                <a:srgbClr val="531A66"/>
              </a:solidFill>
              <a:latin typeface="Inter Tight SemiBold"/>
              <a:ea typeface="Inter Tight SemiBold"/>
              <a:cs typeface="Inter Tight SemiBold"/>
              <a:sym typeface="Inter Tight SemiBold"/>
            </a:endParaRPr>
          </a:p>
        </p:txBody>
      </p:sp>
      <p:sp>
        <p:nvSpPr>
          <p:cNvPr id="959" name="Google Shape;959;p8"/>
          <p:cNvSpPr txBox="1"/>
          <p:nvPr/>
        </p:nvSpPr>
        <p:spPr>
          <a:xfrm>
            <a:off x="9658371" y="-2250408"/>
            <a:ext cx="1923000" cy="24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79"/>
              <a:buFont typeface="Arial"/>
              <a:buNone/>
            </a:pPr>
            <a:r>
              <a:rPr b="0" i="0" lang="es-ES" sz="1579" u="none" cap="none" strike="noStrike">
                <a:solidFill>
                  <a:srgbClr val="531A66"/>
                </a:solidFill>
                <a:latin typeface="Inter Tight SemiBold"/>
                <a:ea typeface="Inter Tight SemiBold"/>
                <a:cs typeface="Inter Tight SemiBold"/>
                <a:sym typeface="Inter Tight SemiBold"/>
              </a:rPr>
              <a:t>Casos de uso:</a:t>
            </a:r>
            <a:endParaRPr b="0" i="0" sz="1579" u="none" cap="none" strike="noStrike">
              <a:solidFill>
                <a:srgbClr val="531A66"/>
              </a:solidFill>
              <a:latin typeface="Inter Tight SemiBold"/>
              <a:ea typeface="Inter Tight SemiBold"/>
              <a:cs typeface="Inter Tight SemiBold"/>
              <a:sym typeface="Inter Tigh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282A"/>
        </a:solidFill>
      </p:bgPr>
    </p:bg>
    <p:spTree>
      <p:nvGrpSpPr>
        <p:cNvPr id="963" name="Shape 963"/>
        <p:cNvGrpSpPr/>
        <p:nvPr/>
      </p:nvGrpSpPr>
      <p:grpSpPr>
        <a:xfrm>
          <a:off x="0" y="0"/>
          <a:ext cx="0" cy="0"/>
          <a:chOff x="0" y="0"/>
          <a:chExt cx="0" cy="0"/>
        </a:xfrm>
      </p:grpSpPr>
      <p:sp>
        <p:nvSpPr>
          <p:cNvPr id="964" name="Google Shape;964;p9"/>
          <p:cNvSpPr/>
          <p:nvPr/>
        </p:nvSpPr>
        <p:spPr>
          <a:xfrm>
            <a:off x="344740" y="879100"/>
            <a:ext cx="8434200" cy="1134600"/>
          </a:xfrm>
          <a:prstGeom prst="roundRect">
            <a:avLst>
              <a:gd fmla="val 16539" name="adj"/>
            </a:avLst>
          </a:prstGeom>
          <a:solidFill>
            <a:srgbClr val="176164"/>
          </a:solidFill>
          <a:ln>
            <a:noFill/>
          </a:ln>
        </p:spPr>
        <p:txBody>
          <a:bodyPr anchorCtr="0" anchor="ctr" bIns="98000" lIns="98000" spcFirstLastPara="1" rIns="98000" wrap="square" tIns="980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Inter Tight Medium"/>
              <a:ea typeface="Inter Tight Medium"/>
              <a:cs typeface="Inter Tight Medium"/>
              <a:sym typeface="Inter Tight Medium"/>
            </a:endParaRPr>
          </a:p>
        </p:txBody>
      </p:sp>
      <p:sp>
        <p:nvSpPr>
          <p:cNvPr id="965" name="Google Shape;965;p9"/>
          <p:cNvSpPr/>
          <p:nvPr/>
        </p:nvSpPr>
        <p:spPr>
          <a:xfrm rot="10800000">
            <a:off x="342663" y="1529700"/>
            <a:ext cx="8434200" cy="3309000"/>
          </a:xfrm>
          <a:prstGeom prst="round2SameRect">
            <a:avLst>
              <a:gd fmla="val 5067" name="adj1"/>
              <a:gd fmla="val 0" name="adj2"/>
            </a:avLst>
          </a:prstGeom>
          <a:solidFill>
            <a:srgbClr val="11494B"/>
          </a:solidFill>
          <a:ln>
            <a:noFill/>
          </a:ln>
        </p:spPr>
        <p:txBody>
          <a:bodyPr anchorCtr="0" anchor="ctr" bIns="94775" lIns="94775" spcFirstLastPara="1" rIns="94775" wrap="square" tIns="94775">
            <a:noAutofit/>
          </a:bodyPr>
          <a:lstStyle/>
          <a:p>
            <a:pPr indent="0" lvl="0" marL="0" marR="0" rtl="0" algn="ctr">
              <a:lnSpc>
                <a:spcPct val="100000"/>
              </a:lnSpc>
              <a:spcBef>
                <a:spcPts val="0"/>
              </a:spcBef>
              <a:spcAft>
                <a:spcPts val="0"/>
              </a:spcAft>
              <a:buClr>
                <a:srgbClr val="000000"/>
              </a:buClr>
              <a:buSzPts val="1451"/>
              <a:buFont typeface="Arial"/>
              <a:buNone/>
            </a:pPr>
            <a:r>
              <a:t/>
            </a:r>
            <a:endParaRPr b="0" i="0" sz="1451" u="none" cap="none" strike="noStrike">
              <a:solidFill>
                <a:srgbClr val="000000"/>
              </a:solidFill>
              <a:latin typeface="Inter Tight Medium"/>
              <a:ea typeface="Inter Tight Medium"/>
              <a:cs typeface="Inter Tight Medium"/>
              <a:sym typeface="Inter Tight Medium"/>
            </a:endParaRPr>
          </a:p>
        </p:txBody>
      </p:sp>
      <p:sp>
        <p:nvSpPr>
          <p:cNvPr id="966" name="Google Shape;966;p9"/>
          <p:cNvSpPr txBox="1"/>
          <p:nvPr/>
        </p:nvSpPr>
        <p:spPr>
          <a:xfrm>
            <a:off x="670188" y="1024390"/>
            <a:ext cx="2005200" cy="38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43"/>
              <a:buFont typeface="Arial"/>
              <a:buNone/>
            </a:pPr>
            <a:r>
              <a:rPr b="0" i="0" lang="es-ES" sz="1243" u="none" cap="none" strike="noStrike">
                <a:solidFill>
                  <a:srgbClr val="FFFFFF"/>
                </a:solidFill>
                <a:latin typeface="Inter Tight SemiBold"/>
                <a:ea typeface="Inter Tight SemiBold"/>
                <a:cs typeface="Inter Tight SemiBold"/>
                <a:sym typeface="Inter Tight SemiBold"/>
              </a:rPr>
              <a:t>Responsables de RR. HH. que ya usan la IA</a:t>
            </a:r>
            <a:endParaRPr b="0" i="0" sz="1243" u="none" cap="none" strike="noStrike">
              <a:solidFill>
                <a:srgbClr val="FFFFFF"/>
              </a:solidFill>
              <a:latin typeface="Inter Tight SemiBold"/>
              <a:ea typeface="Inter Tight SemiBold"/>
              <a:cs typeface="Inter Tight SemiBold"/>
              <a:sym typeface="Inter Tight SemiBold"/>
            </a:endParaRPr>
          </a:p>
        </p:txBody>
      </p:sp>
      <p:sp>
        <p:nvSpPr>
          <p:cNvPr id="967" name="Google Shape;967;p9"/>
          <p:cNvSpPr txBox="1"/>
          <p:nvPr/>
        </p:nvSpPr>
        <p:spPr>
          <a:xfrm>
            <a:off x="3192526" y="1036816"/>
            <a:ext cx="1166400" cy="38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43"/>
              <a:buFont typeface="Arial"/>
              <a:buNone/>
            </a:pPr>
            <a:r>
              <a:rPr b="0" i="0" lang="es-ES" sz="1243" u="none" cap="none" strike="noStrike">
                <a:solidFill>
                  <a:srgbClr val="FFFFFF"/>
                </a:solidFill>
                <a:latin typeface="Inter Tight SemiBold"/>
                <a:ea typeface="Inter Tight SemiBold"/>
                <a:cs typeface="Inter Tight SemiBold"/>
                <a:sym typeface="Inter Tight SemiBold"/>
              </a:rPr>
              <a:t>Caso de uso de la IA</a:t>
            </a:r>
            <a:endParaRPr b="0" i="0" sz="1243" u="none" cap="none" strike="noStrike">
              <a:solidFill>
                <a:srgbClr val="FFFFFF"/>
              </a:solidFill>
              <a:latin typeface="Inter Tight SemiBold"/>
              <a:ea typeface="Inter Tight SemiBold"/>
              <a:cs typeface="Inter Tight SemiBold"/>
              <a:sym typeface="Inter Tight SemiBold"/>
            </a:endParaRPr>
          </a:p>
        </p:txBody>
      </p:sp>
      <p:sp>
        <p:nvSpPr>
          <p:cNvPr id="968" name="Google Shape;968;p9"/>
          <p:cNvSpPr txBox="1"/>
          <p:nvPr/>
        </p:nvSpPr>
        <p:spPr>
          <a:xfrm>
            <a:off x="6235028" y="1036816"/>
            <a:ext cx="1166400" cy="38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43"/>
              <a:buFont typeface="Arial"/>
              <a:buNone/>
            </a:pPr>
            <a:r>
              <a:rPr b="0" i="0" lang="es-ES" sz="1243" u="none" cap="none" strike="noStrike">
                <a:solidFill>
                  <a:srgbClr val="FFFFFF"/>
                </a:solidFill>
                <a:latin typeface="Inter Tight SemiBold"/>
                <a:ea typeface="Inter Tight SemiBold"/>
                <a:cs typeface="Inter Tight SemiBold"/>
                <a:sym typeface="Inter Tight SemiBold"/>
              </a:rPr>
              <a:t>¿Por qué es importante?</a:t>
            </a:r>
            <a:endParaRPr b="0" i="0" sz="1243" u="none" cap="none" strike="noStrike">
              <a:solidFill>
                <a:srgbClr val="FFFFFF"/>
              </a:solidFill>
              <a:latin typeface="Inter Tight SemiBold"/>
              <a:ea typeface="Inter Tight SemiBold"/>
              <a:cs typeface="Inter Tight SemiBold"/>
              <a:sym typeface="Inter Tight SemiBold"/>
            </a:endParaRPr>
          </a:p>
        </p:txBody>
      </p:sp>
      <p:sp>
        <p:nvSpPr>
          <p:cNvPr id="969" name="Google Shape;969;p9"/>
          <p:cNvSpPr txBox="1"/>
          <p:nvPr/>
        </p:nvSpPr>
        <p:spPr>
          <a:xfrm>
            <a:off x="3192524" y="1748253"/>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Automatización administrativa</a:t>
            </a:r>
            <a:endParaRPr b="0" i="0" sz="1140" u="none" cap="none" strike="noStrike">
              <a:solidFill>
                <a:srgbClr val="FFFFFF"/>
              </a:solidFill>
              <a:latin typeface="Inter Tight Medium"/>
              <a:ea typeface="Inter Tight Medium"/>
              <a:cs typeface="Inter Tight Medium"/>
              <a:sym typeface="Inter Tight Medium"/>
            </a:endParaRPr>
          </a:p>
        </p:txBody>
      </p:sp>
      <p:sp>
        <p:nvSpPr>
          <p:cNvPr id="970" name="Google Shape;970;p9"/>
          <p:cNvSpPr txBox="1"/>
          <p:nvPr/>
        </p:nvSpPr>
        <p:spPr>
          <a:xfrm>
            <a:off x="6235027" y="1748253"/>
            <a:ext cx="20565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lang="es-ES" sz="1140">
                <a:solidFill>
                  <a:srgbClr val="FFFFFF"/>
                </a:solidFill>
                <a:latin typeface="Inter Tight Medium"/>
                <a:ea typeface="Inter Tight Medium"/>
                <a:cs typeface="Inter Tight Medium"/>
                <a:sym typeface="Inter Tight Medium"/>
              </a:rPr>
              <a:t>Ahorra tiempo a </a:t>
            </a:r>
            <a:r>
              <a:rPr b="0" i="0" lang="es-ES" sz="1140" u="none" cap="none" strike="noStrike">
                <a:solidFill>
                  <a:srgbClr val="FFFFFF"/>
                </a:solidFill>
                <a:latin typeface="Inter Tight Medium"/>
                <a:ea typeface="Inter Tight Medium"/>
                <a:cs typeface="Inter Tight Medium"/>
                <a:sym typeface="Inter Tight Medium"/>
              </a:rPr>
              <a:t>RR. HH. para realizar tareas de mayor valor</a:t>
            </a:r>
            <a:endParaRPr b="0" i="0" sz="1140" u="none" cap="none" strike="noStrike">
              <a:solidFill>
                <a:srgbClr val="FFFFFF"/>
              </a:solidFill>
              <a:latin typeface="Inter Tight Medium"/>
              <a:ea typeface="Inter Tight Medium"/>
              <a:cs typeface="Inter Tight Medium"/>
              <a:sym typeface="Inter Tight Medium"/>
            </a:endParaRPr>
          </a:p>
        </p:txBody>
      </p:sp>
      <p:sp>
        <p:nvSpPr>
          <p:cNvPr id="971" name="Google Shape;971;p9"/>
          <p:cNvSpPr txBox="1"/>
          <p:nvPr/>
        </p:nvSpPr>
        <p:spPr>
          <a:xfrm>
            <a:off x="940789" y="1636461"/>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es-ES" sz="2073" u="none" cap="none" strike="noStrike">
                <a:solidFill>
                  <a:srgbClr val="FFEACC"/>
                </a:solidFill>
                <a:latin typeface="Inter Tight SemiBold"/>
                <a:ea typeface="Inter Tight SemiBold"/>
                <a:cs typeface="Inter Tight SemiBold"/>
                <a:sym typeface="Inter Tight SemiBold"/>
              </a:rPr>
              <a:t>46</a:t>
            </a:r>
            <a:r>
              <a:rPr b="0" i="0" lang="es-ES" sz="1400" u="none" cap="none" strike="noStrike">
                <a:solidFill>
                  <a:srgbClr val="FFEACC"/>
                </a:solidFill>
                <a:latin typeface="Inter Tight SemiBold"/>
                <a:ea typeface="Inter Tight SemiBold"/>
                <a:cs typeface="Inter Tight SemiBold"/>
                <a:sym typeface="Inter Tight SemiBold"/>
              </a:rPr>
              <a:t> </a:t>
            </a:r>
            <a:r>
              <a:rPr b="0" i="0" lang="es-ES"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72" name="Google Shape;972;p9"/>
          <p:cNvSpPr txBox="1"/>
          <p:nvPr/>
        </p:nvSpPr>
        <p:spPr>
          <a:xfrm>
            <a:off x="3192512" y="2257713"/>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Planificación estratégica de la plantilla</a:t>
            </a:r>
            <a:endParaRPr b="0" i="0" sz="1140" u="none" cap="none" strike="noStrike">
              <a:solidFill>
                <a:srgbClr val="FFFFFF"/>
              </a:solidFill>
              <a:latin typeface="Inter Tight Medium"/>
              <a:ea typeface="Inter Tight Medium"/>
              <a:cs typeface="Inter Tight Medium"/>
              <a:sym typeface="Inter Tight Medium"/>
            </a:endParaRPr>
          </a:p>
        </p:txBody>
      </p:sp>
      <p:sp>
        <p:nvSpPr>
          <p:cNvPr id="973" name="Google Shape;973;p9"/>
          <p:cNvSpPr txBox="1"/>
          <p:nvPr/>
        </p:nvSpPr>
        <p:spPr>
          <a:xfrm>
            <a:off x="6235014" y="2257713"/>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Convierte la retrospectiva en previsión</a:t>
            </a:r>
            <a:endParaRPr b="0" i="0" sz="1140" u="none" cap="none" strike="noStrike">
              <a:solidFill>
                <a:srgbClr val="FFFFFF"/>
              </a:solidFill>
              <a:latin typeface="Inter Tight Medium"/>
              <a:ea typeface="Inter Tight Medium"/>
              <a:cs typeface="Inter Tight Medium"/>
              <a:sym typeface="Inter Tight Medium"/>
            </a:endParaRPr>
          </a:p>
        </p:txBody>
      </p:sp>
      <p:sp>
        <p:nvSpPr>
          <p:cNvPr id="974" name="Google Shape;974;p9"/>
          <p:cNvSpPr txBox="1"/>
          <p:nvPr/>
        </p:nvSpPr>
        <p:spPr>
          <a:xfrm>
            <a:off x="940789" y="2185879"/>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es-ES" sz="2073" u="none" cap="none" strike="noStrike">
                <a:solidFill>
                  <a:srgbClr val="FFEACC"/>
                </a:solidFill>
                <a:latin typeface="Inter Tight SemiBold"/>
                <a:ea typeface="Inter Tight SemiBold"/>
                <a:cs typeface="Inter Tight SemiBold"/>
                <a:sym typeface="Inter Tight SemiBold"/>
              </a:rPr>
              <a:t>43</a:t>
            </a:r>
            <a:r>
              <a:rPr b="0" i="0" lang="es-ES" sz="1400" u="none" cap="none" strike="noStrike">
                <a:solidFill>
                  <a:srgbClr val="FFEACC"/>
                </a:solidFill>
                <a:latin typeface="Inter Tight SemiBold"/>
                <a:ea typeface="Inter Tight SemiBold"/>
                <a:cs typeface="Inter Tight SemiBold"/>
                <a:sym typeface="Inter Tight SemiBold"/>
              </a:rPr>
              <a:t> </a:t>
            </a:r>
            <a:r>
              <a:rPr b="0" i="0" lang="es-ES"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75" name="Google Shape;975;p9"/>
          <p:cNvSpPr txBox="1"/>
          <p:nvPr/>
        </p:nvSpPr>
        <p:spPr>
          <a:xfrm>
            <a:off x="3192528" y="2796752"/>
            <a:ext cx="25146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Experiencias personalizadas para los empleados</a:t>
            </a:r>
            <a:endParaRPr b="0" i="0" sz="1140" u="none" cap="none" strike="noStrike">
              <a:solidFill>
                <a:srgbClr val="FFFFFF"/>
              </a:solidFill>
              <a:latin typeface="Inter Tight Medium"/>
              <a:ea typeface="Inter Tight Medium"/>
              <a:cs typeface="Inter Tight Medium"/>
              <a:sym typeface="Inter Tight Medium"/>
            </a:endParaRPr>
          </a:p>
        </p:txBody>
      </p:sp>
      <p:sp>
        <p:nvSpPr>
          <p:cNvPr id="976" name="Google Shape;976;p9"/>
          <p:cNvSpPr txBox="1"/>
          <p:nvPr/>
        </p:nvSpPr>
        <p:spPr>
          <a:xfrm>
            <a:off x="6235031" y="2796752"/>
            <a:ext cx="24534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Impulsa la retención y el compromiso</a:t>
            </a:r>
            <a:endParaRPr b="0" i="0" sz="1140" u="none" cap="none" strike="noStrike">
              <a:solidFill>
                <a:srgbClr val="FFFFFF"/>
              </a:solidFill>
              <a:latin typeface="Inter Tight Medium"/>
              <a:ea typeface="Inter Tight Medium"/>
              <a:cs typeface="Inter Tight Medium"/>
              <a:sym typeface="Inter Tight Medium"/>
            </a:endParaRPr>
          </a:p>
        </p:txBody>
      </p:sp>
      <p:sp>
        <p:nvSpPr>
          <p:cNvPr id="977" name="Google Shape;977;p9"/>
          <p:cNvSpPr txBox="1"/>
          <p:nvPr/>
        </p:nvSpPr>
        <p:spPr>
          <a:xfrm>
            <a:off x="940789" y="2741505"/>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es-ES" sz="2073" u="none" cap="none" strike="noStrike">
                <a:solidFill>
                  <a:srgbClr val="FFEACC"/>
                </a:solidFill>
                <a:latin typeface="Inter Tight SemiBold"/>
                <a:ea typeface="Inter Tight SemiBold"/>
                <a:cs typeface="Inter Tight SemiBold"/>
                <a:sym typeface="Inter Tight SemiBold"/>
              </a:rPr>
              <a:t>41</a:t>
            </a:r>
            <a:r>
              <a:rPr b="0" i="0" lang="es-ES" sz="1400" u="none" cap="none" strike="noStrike">
                <a:solidFill>
                  <a:srgbClr val="FFEACC"/>
                </a:solidFill>
                <a:latin typeface="Inter Tight SemiBold"/>
                <a:ea typeface="Inter Tight SemiBold"/>
                <a:cs typeface="Inter Tight SemiBold"/>
                <a:sym typeface="Inter Tight SemiBold"/>
              </a:rPr>
              <a:t> </a:t>
            </a:r>
            <a:r>
              <a:rPr b="0" i="0" lang="es-ES"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78" name="Google Shape;978;p9"/>
          <p:cNvSpPr txBox="1"/>
          <p:nvPr/>
        </p:nvSpPr>
        <p:spPr>
          <a:xfrm>
            <a:off x="3192528" y="3359180"/>
            <a:ext cx="25146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Herramientas de ayuda a la toma de decisiones y predictivas</a:t>
            </a:r>
            <a:endParaRPr b="0" i="0" sz="1140" u="none" cap="none" strike="noStrike">
              <a:solidFill>
                <a:srgbClr val="FFFFFF"/>
              </a:solidFill>
              <a:latin typeface="Inter Tight Medium"/>
              <a:ea typeface="Inter Tight Medium"/>
              <a:cs typeface="Inter Tight Medium"/>
              <a:sym typeface="Inter Tight Medium"/>
            </a:endParaRPr>
          </a:p>
        </p:txBody>
      </p:sp>
      <p:sp>
        <p:nvSpPr>
          <p:cNvPr id="979" name="Google Shape;979;p9"/>
          <p:cNvSpPr txBox="1"/>
          <p:nvPr/>
        </p:nvSpPr>
        <p:spPr>
          <a:xfrm>
            <a:off x="6235040" y="3359183"/>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Reduce errores humanos costosos</a:t>
            </a:r>
            <a:endParaRPr b="0" i="0" sz="1140" u="none" cap="none" strike="noStrike">
              <a:solidFill>
                <a:srgbClr val="FFFFFF"/>
              </a:solidFill>
              <a:latin typeface="Inter Tight Medium"/>
              <a:ea typeface="Inter Tight Medium"/>
              <a:cs typeface="Inter Tight Medium"/>
              <a:sym typeface="Inter Tight Medium"/>
            </a:endParaRPr>
          </a:p>
        </p:txBody>
      </p:sp>
      <p:sp>
        <p:nvSpPr>
          <p:cNvPr id="980" name="Google Shape;980;p9"/>
          <p:cNvSpPr txBox="1"/>
          <p:nvPr/>
        </p:nvSpPr>
        <p:spPr>
          <a:xfrm>
            <a:off x="940789" y="3299891"/>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es-ES" sz="2073" u="none" cap="none" strike="noStrike">
                <a:solidFill>
                  <a:srgbClr val="FFEACC"/>
                </a:solidFill>
                <a:latin typeface="Inter Tight SemiBold"/>
                <a:ea typeface="Inter Tight SemiBold"/>
                <a:cs typeface="Inter Tight SemiBold"/>
                <a:sym typeface="Inter Tight SemiBold"/>
              </a:rPr>
              <a:t>40</a:t>
            </a:r>
            <a:r>
              <a:rPr b="0" i="0" lang="es-ES" sz="1400" u="none" cap="none" strike="noStrike">
                <a:solidFill>
                  <a:srgbClr val="FFEACC"/>
                </a:solidFill>
                <a:latin typeface="Inter Tight SemiBold"/>
                <a:ea typeface="Inter Tight SemiBold"/>
                <a:cs typeface="Inter Tight SemiBold"/>
                <a:sym typeface="Inter Tight SemiBold"/>
              </a:rPr>
              <a:t> </a:t>
            </a:r>
            <a:r>
              <a:rPr b="0" i="0" lang="es-ES"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81" name="Google Shape;981;p9"/>
          <p:cNvSpPr txBox="1"/>
          <p:nvPr/>
        </p:nvSpPr>
        <p:spPr>
          <a:xfrm>
            <a:off x="3192516" y="3901387"/>
            <a:ext cx="24534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Búsqueda y selección en el reclutamiento</a:t>
            </a:r>
            <a:endParaRPr b="0" i="0" sz="1140" u="none" cap="none" strike="noStrike">
              <a:solidFill>
                <a:srgbClr val="FFFFFF"/>
              </a:solidFill>
              <a:latin typeface="Inter Tight Medium"/>
              <a:ea typeface="Inter Tight Medium"/>
              <a:cs typeface="Inter Tight Medium"/>
              <a:sym typeface="Inter Tight Medium"/>
            </a:endParaRPr>
          </a:p>
        </p:txBody>
      </p:sp>
      <p:sp>
        <p:nvSpPr>
          <p:cNvPr id="982" name="Google Shape;982;p9"/>
          <p:cNvSpPr txBox="1"/>
          <p:nvPr/>
        </p:nvSpPr>
        <p:spPr>
          <a:xfrm>
            <a:off x="6235025" y="3901400"/>
            <a:ext cx="2179800" cy="351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Acelera la contratación en mercados </a:t>
            </a:r>
            <a:r>
              <a:rPr lang="es-ES" sz="1140">
                <a:solidFill>
                  <a:srgbClr val="FFFFFF"/>
                </a:solidFill>
                <a:latin typeface="Inter Tight Medium"/>
                <a:ea typeface="Inter Tight Medium"/>
                <a:cs typeface="Inter Tight Medium"/>
                <a:sym typeface="Inter Tight Medium"/>
              </a:rPr>
              <a:t>complejos</a:t>
            </a:r>
            <a:endParaRPr b="0" i="0" sz="1140" u="none" cap="none" strike="noStrike">
              <a:solidFill>
                <a:srgbClr val="FFFFFF"/>
              </a:solidFill>
              <a:latin typeface="Inter Tight Medium"/>
              <a:ea typeface="Inter Tight Medium"/>
              <a:cs typeface="Inter Tight Medium"/>
              <a:sym typeface="Inter Tight Medium"/>
            </a:endParaRPr>
          </a:p>
        </p:txBody>
      </p:sp>
      <p:sp>
        <p:nvSpPr>
          <p:cNvPr id="983" name="Google Shape;983;p9"/>
          <p:cNvSpPr txBox="1"/>
          <p:nvPr/>
        </p:nvSpPr>
        <p:spPr>
          <a:xfrm>
            <a:off x="940789" y="3829556"/>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es-ES" sz="2073" u="none" cap="none" strike="noStrike">
                <a:solidFill>
                  <a:srgbClr val="FFEACC"/>
                </a:solidFill>
                <a:latin typeface="Inter Tight SemiBold"/>
                <a:ea typeface="Inter Tight SemiBold"/>
                <a:cs typeface="Inter Tight SemiBold"/>
                <a:sym typeface="Inter Tight SemiBold"/>
              </a:rPr>
              <a:t>36</a:t>
            </a:r>
            <a:r>
              <a:rPr b="0" i="0" lang="es-ES" sz="1400" u="none" cap="none" strike="noStrike">
                <a:solidFill>
                  <a:srgbClr val="FFEACC"/>
                </a:solidFill>
                <a:latin typeface="Inter Tight SemiBold"/>
                <a:ea typeface="Inter Tight SemiBold"/>
                <a:cs typeface="Inter Tight SemiBold"/>
                <a:sym typeface="Inter Tight SemiBold"/>
              </a:rPr>
              <a:t> </a:t>
            </a:r>
            <a:r>
              <a:rPr b="0" i="0" lang="es-ES"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sp>
        <p:nvSpPr>
          <p:cNvPr id="984" name="Google Shape;984;p9"/>
          <p:cNvSpPr txBox="1"/>
          <p:nvPr/>
        </p:nvSpPr>
        <p:spPr>
          <a:xfrm>
            <a:off x="3192524" y="4436348"/>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Aumento del liderazgo</a:t>
            </a:r>
            <a:endParaRPr b="0" i="0" sz="1140" u="none" cap="none" strike="noStrike">
              <a:solidFill>
                <a:srgbClr val="FFFFFF"/>
              </a:solidFill>
              <a:latin typeface="Inter Tight Medium"/>
              <a:ea typeface="Inter Tight Medium"/>
              <a:cs typeface="Inter Tight Medium"/>
              <a:sym typeface="Inter Tight Medium"/>
            </a:endParaRPr>
          </a:p>
        </p:txBody>
      </p:sp>
      <p:sp>
        <p:nvSpPr>
          <p:cNvPr id="985" name="Google Shape;985;p9"/>
          <p:cNvSpPr txBox="1"/>
          <p:nvPr/>
        </p:nvSpPr>
        <p:spPr>
          <a:xfrm>
            <a:off x="6235027" y="4436348"/>
            <a:ext cx="2056500" cy="17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40"/>
              <a:buFont typeface="Arial"/>
              <a:buNone/>
            </a:pPr>
            <a:r>
              <a:rPr b="0" i="0" lang="es-ES" sz="1140" u="none" cap="none" strike="noStrike">
                <a:solidFill>
                  <a:srgbClr val="FFFFFF"/>
                </a:solidFill>
                <a:latin typeface="Inter Tight Medium"/>
                <a:ea typeface="Inter Tight Medium"/>
                <a:cs typeface="Inter Tight Medium"/>
                <a:sym typeface="Inter Tight Medium"/>
              </a:rPr>
              <a:t>Multiplica el impacto de la gestión</a:t>
            </a:r>
            <a:endParaRPr b="0" i="0" sz="1140" u="none" cap="none" strike="noStrike">
              <a:solidFill>
                <a:srgbClr val="FFFFFF"/>
              </a:solidFill>
              <a:latin typeface="Inter Tight Medium"/>
              <a:ea typeface="Inter Tight Medium"/>
              <a:cs typeface="Inter Tight Medium"/>
              <a:sym typeface="Inter Tight Medium"/>
            </a:endParaRPr>
          </a:p>
        </p:txBody>
      </p:sp>
      <p:sp>
        <p:nvSpPr>
          <p:cNvPr id="986" name="Google Shape;986;p9"/>
          <p:cNvSpPr txBox="1"/>
          <p:nvPr/>
        </p:nvSpPr>
        <p:spPr>
          <a:xfrm>
            <a:off x="940789" y="4380762"/>
            <a:ext cx="1041300" cy="31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1"/>
              <a:buFont typeface="Arial"/>
              <a:buNone/>
            </a:pPr>
            <a:r>
              <a:rPr b="0" i="0" lang="es-ES" sz="2073" u="none" cap="none" strike="noStrike">
                <a:solidFill>
                  <a:srgbClr val="FFEACC"/>
                </a:solidFill>
                <a:latin typeface="Inter Tight SemiBold"/>
                <a:ea typeface="Inter Tight SemiBold"/>
                <a:cs typeface="Inter Tight SemiBold"/>
                <a:sym typeface="Inter Tight SemiBold"/>
              </a:rPr>
              <a:t>33</a:t>
            </a:r>
            <a:r>
              <a:rPr b="0" i="0" lang="es-ES" sz="1400" u="none" cap="none" strike="noStrike">
                <a:solidFill>
                  <a:srgbClr val="FFEACC"/>
                </a:solidFill>
                <a:latin typeface="Inter Tight SemiBold"/>
                <a:ea typeface="Inter Tight SemiBold"/>
                <a:cs typeface="Inter Tight SemiBold"/>
                <a:sym typeface="Inter Tight SemiBold"/>
              </a:rPr>
              <a:t> </a:t>
            </a:r>
            <a:r>
              <a:rPr b="0" i="0" lang="es-ES" sz="1554" u="none" cap="none" strike="noStrike">
                <a:solidFill>
                  <a:srgbClr val="FFEACC"/>
                </a:solidFill>
                <a:latin typeface="Inter Tight SemiBold"/>
                <a:ea typeface="Inter Tight SemiBold"/>
                <a:cs typeface="Inter Tight SemiBold"/>
                <a:sym typeface="Inter Tight SemiBold"/>
              </a:rPr>
              <a:t>%</a:t>
            </a:r>
            <a:endParaRPr b="0" i="0" sz="1554" u="none" cap="none" strike="noStrike">
              <a:solidFill>
                <a:srgbClr val="FFEACC"/>
              </a:solidFill>
              <a:latin typeface="Inter Tight SemiBold"/>
              <a:ea typeface="Inter Tight SemiBold"/>
              <a:cs typeface="Inter Tight SemiBold"/>
              <a:sym typeface="Inter Tight SemiBold"/>
            </a:endParaRPr>
          </a:p>
        </p:txBody>
      </p:sp>
      <p:cxnSp>
        <p:nvCxnSpPr>
          <p:cNvPr id="987" name="Google Shape;987;p9"/>
          <p:cNvCxnSpPr/>
          <p:nvPr/>
        </p:nvCxnSpPr>
        <p:spPr>
          <a:xfrm>
            <a:off x="347737" y="2059579"/>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88" name="Google Shape;988;p9"/>
          <p:cNvCxnSpPr/>
          <p:nvPr/>
        </p:nvCxnSpPr>
        <p:spPr>
          <a:xfrm>
            <a:off x="347737" y="2622987"/>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89" name="Google Shape;989;p9"/>
          <p:cNvCxnSpPr/>
          <p:nvPr/>
        </p:nvCxnSpPr>
        <p:spPr>
          <a:xfrm>
            <a:off x="347737" y="3184231"/>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90" name="Google Shape;990;p9"/>
          <p:cNvCxnSpPr/>
          <p:nvPr/>
        </p:nvCxnSpPr>
        <p:spPr>
          <a:xfrm>
            <a:off x="347737" y="3709657"/>
            <a:ext cx="8434200" cy="13800"/>
          </a:xfrm>
          <a:prstGeom prst="straightConnector1">
            <a:avLst/>
          </a:prstGeom>
          <a:noFill/>
          <a:ln cap="flat" cmpd="sng" w="9875">
            <a:solidFill>
              <a:srgbClr val="176164"/>
            </a:solidFill>
            <a:prstDash val="solid"/>
            <a:round/>
            <a:headEnd len="sm" w="sm" type="none"/>
            <a:tailEnd len="sm" w="sm" type="none"/>
          </a:ln>
        </p:spPr>
      </p:cxnSp>
      <p:cxnSp>
        <p:nvCxnSpPr>
          <p:cNvPr id="991" name="Google Shape;991;p9"/>
          <p:cNvCxnSpPr/>
          <p:nvPr/>
        </p:nvCxnSpPr>
        <p:spPr>
          <a:xfrm>
            <a:off x="347737" y="4273065"/>
            <a:ext cx="8434200" cy="13800"/>
          </a:xfrm>
          <a:prstGeom prst="straightConnector1">
            <a:avLst/>
          </a:prstGeom>
          <a:noFill/>
          <a:ln cap="flat" cmpd="sng" w="9875">
            <a:solidFill>
              <a:srgbClr val="176164"/>
            </a:solidFill>
            <a:prstDash val="solid"/>
            <a:round/>
            <a:headEnd len="sm" w="sm" type="none"/>
            <a:tailEnd len="sm" w="sm" type="none"/>
          </a:ln>
        </p:spPr>
      </p:cxnSp>
      <p:sp>
        <p:nvSpPr>
          <p:cNvPr id="992" name="Google Shape;992;p9"/>
          <p:cNvSpPr txBox="1"/>
          <p:nvPr/>
        </p:nvSpPr>
        <p:spPr>
          <a:xfrm>
            <a:off x="238000" y="217250"/>
            <a:ext cx="4228800" cy="445800"/>
          </a:xfrm>
          <a:prstGeom prst="rect">
            <a:avLst/>
          </a:prstGeom>
          <a:noFill/>
          <a:ln>
            <a:noFill/>
          </a:ln>
        </p:spPr>
        <p:txBody>
          <a:bodyPr anchorCtr="0" anchor="t" bIns="47275" lIns="94550" spcFirstLastPara="1" rIns="94550" wrap="square" tIns="47275">
            <a:spAutoFit/>
          </a:bodyPr>
          <a:lstStyle/>
          <a:p>
            <a:pPr indent="0" lvl="0" marL="0" marR="0" rtl="0" algn="l">
              <a:lnSpc>
                <a:spcPct val="100000"/>
              </a:lnSpc>
              <a:spcBef>
                <a:spcPts val="0"/>
              </a:spcBef>
              <a:spcAft>
                <a:spcPts val="0"/>
              </a:spcAft>
              <a:buClr>
                <a:srgbClr val="000000"/>
              </a:buClr>
              <a:buSzPts val="1100"/>
              <a:buFont typeface="Arial"/>
              <a:buNone/>
            </a:pPr>
            <a:r>
              <a:rPr lang="es-ES" sz="2275">
                <a:solidFill>
                  <a:srgbClr val="FFFFFF"/>
                </a:solidFill>
                <a:latin typeface="Inter Tight SemiBold"/>
                <a:ea typeface="Inter Tight SemiBold"/>
                <a:cs typeface="Inter Tight SemiBold"/>
                <a:sym typeface="Inter Tight SemiBold"/>
              </a:rPr>
              <a:t>¿</a:t>
            </a:r>
            <a:r>
              <a:rPr b="0" i="0" lang="es-ES" sz="2275" u="none" cap="none" strike="noStrike">
                <a:solidFill>
                  <a:srgbClr val="FFFFFF"/>
                </a:solidFill>
                <a:latin typeface="Inter Tight SemiBold"/>
                <a:ea typeface="Inter Tight SemiBold"/>
                <a:cs typeface="Inter Tight SemiBold"/>
                <a:sym typeface="Inter Tight SemiBold"/>
              </a:rPr>
              <a:t>Dónde se implementa la IA?</a:t>
            </a:r>
            <a:endParaRPr b="0" i="0" sz="2275" u="none" cap="none" strike="noStrike">
              <a:solidFill>
                <a:srgbClr val="FFFFFF"/>
              </a:solidFill>
              <a:latin typeface="Inter Tight SemiBold"/>
              <a:ea typeface="Inter Tight SemiBold"/>
              <a:cs typeface="Inter Tight SemiBold"/>
              <a:sym typeface="Inter Tight SemiBo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ersonio 2.0 Sunset Bloom">
  <a:themeElements>
    <a:clrScheme name="Simple Light">
      <a:dk1>
        <a:srgbClr val="320F3D"/>
      </a:dk1>
      <a:lt1>
        <a:srgbClr val="F5DCD6"/>
      </a:lt1>
      <a:dk2>
        <a:srgbClr val="B85CD6"/>
      </a:dk2>
      <a:lt2>
        <a:srgbClr val="C885E0"/>
      </a:lt2>
      <a:accent1>
        <a:srgbClr val="EDD6F5"/>
      </a:accent1>
      <a:accent2>
        <a:srgbClr val="F8EFFB"/>
      </a:accent2>
      <a:accent3>
        <a:srgbClr val="FF5F33"/>
      </a:accent3>
      <a:accent4>
        <a:srgbClr val="531A66"/>
      </a:accent4>
      <a:accent5>
        <a:srgbClr val="000000"/>
      </a:accent5>
      <a:accent6>
        <a:srgbClr val="404040"/>
      </a:accent6>
      <a:hlink>
        <a:srgbClr val="B85C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